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3"/>
  </p:notesMasterIdLst>
  <p:sldIdLst>
    <p:sldId id="305" r:id="rId2"/>
    <p:sldId id="256" r:id="rId3"/>
    <p:sldId id="259" r:id="rId4"/>
    <p:sldId id="299" r:id="rId5"/>
    <p:sldId id="303" r:id="rId6"/>
    <p:sldId id="258" r:id="rId7"/>
    <p:sldId id="260" r:id="rId8"/>
    <p:sldId id="297" r:id="rId9"/>
    <p:sldId id="300" r:id="rId10"/>
    <p:sldId id="304" r:id="rId11"/>
    <p:sldId id="302" r:id="rId12"/>
  </p:sldIdLst>
  <p:sldSz cx="9144000" cy="5143500" type="screen16x9"/>
  <p:notesSz cx="6858000" cy="9144000"/>
  <p:embeddedFontLst>
    <p:embeddedFont>
      <p:font typeface="Alexandria" panose="020B0604020202020204" charset="-78"/>
      <p:regular r:id="rId14"/>
      <p:bold r:id="rId15"/>
    </p:embeddedFont>
    <p:embeddedFont>
      <p:font typeface="Anaheim" panose="020B0604020202020204" charset="0"/>
      <p:regular r:id="rId16"/>
    </p:embeddedFont>
    <p:embeddedFont>
      <p:font typeface="Fira Sans" panose="020B0503050000020004" pitchFamily="34" charset="0"/>
      <p:regular r:id="rId17"/>
      <p:bold r:id="rId18"/>
      <p:italic r:id="rId19"/>
      <p:boldItalic r:id="rId20"/>
    </p:embeddedFont>
    <p:embeddedFont>
      <p:font typeface="Nunito Light" pitchFamily="2" charset="0"/>
      <p:regular r:id="rId21"/>
      <p: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F13069-1527-4806-AA56-FCC23C6AB473}">
  <a:tblStyle styleId="{64F13069-1527-4806-AA56-FCC23C6AB4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4FD9F1-F173-48C4-83BD-8F31B3981D2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8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" name="Google Shape;137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28430679cc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28430679cc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1098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463735" y="86601"/>
            <a:ext cx="9526822" cy="4996757"/>
            <a:chOff x="-463735" y="86601"/>
            <a:chExt cx="9526822" cy="4996757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8158142" y="4239814"/>
              <a:ext cx="904944" cy="689136"/>
              <a:chOff x="1288225" y="3590375"/>
              <a:chExt cx="315125" cy="239975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1333950" y="3717625"/>
                <a:ext cx="115250" cy="67000"/>
              </a:xfrm>
              <a:custGeom>
                <a:avLst/>
                <a:gdLst/>
                <a:ahLst/>
                <a:cxnLst/>
                <a:rect l="l" t="t" r="r" b="b"/>
                <a:pathLst>
                  <a:path w="4610" h="2680" extrusionOk="0">
                    <a:moveTo>
                      <a:pt x="4488" y="1"/>
                    </a:moveTo>
                    <a:cubicBezTo>
                      <a:pt x="4472" y="1"/>
                      <a:pt x="4455" y="6"/>
                      <a:pt x="4438" y="17"/>
                    </a:cubicBezTo>
                    <a:lnTo>
                      <a:pt x="73" y="2471"/>
                    </a:lnTo>
                    <a:cubicBezTo>
                      <a:pt x="19" y="2507"/>
                      <a:pt x="1" y="2562"/>
                      <a:pt x="28" y="2616"/>
                    </a:cubicBezTo>
                    <a:cubicBezTo>
                      <a:pt x="46" y="2652"/>
                      <a:pt x="91" y="2679"/>
                      <a:pt x="119" y="2679"/>
                    </a:cubicBezTo>
                    <a:cubicBezTo>
                      <a:pt x="137" y="2679"/>
                      <a:pt x="155" y="2661"/>
                      <a:pt x="182" y="2661"/>
                    </a:cubicBezTo>
                    <a:lnTo>
                      <a:pt x="4537" y="208"/>
                    </a:lnTo>
                    <a:cubicBezTo>
                      <a:pt x="4591" y="171"/>
                      <a:pt x="4610" y="117"/>
                      <a:pt x="4582" y="63"/>
                    </a:cubicBezTo>
                    <a:cubicBezTo>
                      <a:pt x="4558" y="25"/>
                      <a:pt x="4524" y="1"/>
                      <a:pt x="44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1442850" y="3590375"/>
                <a:ext cx="114775" cy="1942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7770" extrusionOk="0">
                    <a:moveTo>
                      <a:pt x="109" y="1"/>
                    </a:moveTo>
                    <a:cubicBezTo>
                      <a:pt x="45" y="1"/>
                      <a:pt x="0" y="55"/>
                      <a:pt x="0" y="118"/>
                    </a:cubicBezTo>
                    <a:lnTo>
                      <a:pt x="0" y="5198"/>
                    </a:lnTo>
                    <a:cubicBezTo>
                      <a:pt x="0" y="5234"/>
                      <a:pt x="18" y="5261"/>
                      <a:pt x="54" y="5289"/>
                    </a:cubicBezTo>
                    <a:lnTo>
                      <a:pt x="4410" y="7751"/>
                    </a:lnTo>
                    <a:cubicBezTo>
                      <a:pt x="4437" y="7769"/>
                      <a:pt x="4446" y="7769"/>
                      <a:pt x="4473" y="7769"/>
                    </a:cubicBezTo>
                    <a:cubicBezTo>
                      <a:pt x="4500" y="7769"/>
                      <a:pt x="4536" y="7742"/>
                      <a:pt x="4573" y="7706"/>
                    </a:cubicBezTo>
                    <a:cubicBezTo>
                      <a:pt x="4591" y="7652"/>
                      <a:pt x="4582" y="7597"/>
                      <a:pt x="4527" y="7561"/>
                    </a:cubicBezTo>
                    <a:lnTo>
                      <a:pt x="226" y="5126"/>
                    </a:lnTo>
                    <a:lnTo>
                      <a:pt x="226" y="118"/>
                    </a:lnTo>
                    <a:cubicBezTo>
                      <a:pt x="226" y="46"/>
                      <a:pt x="181" y="1"/>
                      <a:pt x="1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1508475" y="3735475"/>
                <a:ext cx="92150" cy="92375"/>
              </a:xfrm>
              <a:custGeom>
                <a:avLst/>
                <a:gdLst/>
                <a:ahLst/>
                <a:cxnLst/>
                <a:rect l="l" t="t" r="r" b="b"/>
                <a:pathLst>
                  <a:path w="3686" h="3695" extrusionOk="0">
                    <a:moveTo>
                      <a:pt x="1848" y="1"/>
                    </a:moveTo>
                    <a:cubicBezTo>
                      <a:pt x="825" y="1"/>
                      <a:pt x="1" y="825"/>
                      <a:pt x="1" y="1848"/>
                    </a:cubicBezTo>
                    <a:cubicBezTo>
                      <a:pt x="1" y="2871"/>
                      <a:pt x="825" y="3695"/>
                      <a:pt x="1848" y="3695"/>
                    </a:cubicBezTo>
                    <a:cubicBezTo>
                      <a:pt x="2862" y="3695"/>
                      <a:pt x="3686" y="2871"/>
                      <a:pt x="3686" y="1848"/>
                    </a:cubicBezTo>
                    <a:cubicBezTo>
                      <a:pt x="3686" y="825"/>
                      <a:pt x="2862" y="1"/>
                      <a:pt x="18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528400" y="3753125"/>
                <a:ext cx="52325" cy="7450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980" extrusionOk="0">
                    <a:moveTo>
                      <a:pt x="1051" y="1"/>
                    </a:moveTo>
                    <a:cubicBezTo>
                      <a:pt x="662" y="1"/>
                      <a:pt x="354" y="336"/>
                      <a:pt x="354" y="743"/>
                    </a:cubicBezTo>
                    <a:lnTo>
                      <a:pt x="354" y="1685"/>
                    </a:lnTo>
                    <a:lnTo>
                      <a:pt x="653" y="1685"/>
                    </a:lnTo>
                    <a:lnTo>
                      <a:pt x="653" y="2002"/>
                    </a:lnTo>
                    <a:lnTo>
                      <a:pt x="471" y="2047"/>
                    </a:lnTo>
                    <a:cubicBezTo>
                      <a:pt x="200" y="2120"/>
                      <a:pt x="1" y="2355"/>
                      <a:pt x="1" y="2636"/>
                    </a:cubicBezTo>
                    <a:lnTo>
                      <a:pt x="1" y="2663"/>
                    </a:lnTo>
                    <a:cubicBezTo>
                      <a:pt x="299" y="2862"/>
                      <a:pt x="662" y="2980"/>
                      <a:pt x="1051" y="2980"/>
                    </a:cubicBezTo>
                    <a:cubicBezTo>
                      <a:pt x="1431" y="2980"/>
                      <a:pt x="1793" y="2862"/>
                      <a:pt x="2092" y="2663"/>
                    </a:cubicBezTo>
                    <a:lnTo>
                      <a:pt x="2092" y="2636"/>
                    </a:lnTo>
                    <a:cubicBezTo>
                      <a:pt x="2092" y="2355"/>
                      <a:pt x="1893" y="2120"/>
                      <a:pt x="1621" y="2047"/>
                    </a:cubicBezTo>
                    <a:lnTo>
                      <a:pt x="1440" y="2002"/>
                    </a:lnTo>
                    <a:lnTo>
                      <a:pt x="1440" y="1685"/>
                    </a:lnTo>
                    <a:lnTo>
                      <a:pt x="1739" y="1685"/>
                    </a:lnTo>
                    <a:lnTo>
                      <a:pt x="1739" y="743"/>
                    </a:lnTo>
                    <a:cubicBezTo>
                      <a:pt x="1739" y="327"/>
                      <a:pt x="1431" y="1"/>
                      <a:pt x="10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505775" y="3733000"/>
                <a:ext cx="97575" cy="97350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3894" extrusionOk="0">
                    <a:moveTo>
                      <a:pt x="1956" y="217"/>
                    </a:moveTo>
                    <a:cubicBezTo>
                      <a:pt x="2907" y="217"/>
                      <a:pt x="3685" y="996"/>
                      <a:pt x="3685" y="1947"/>
                    </a:cubicBezTo>
                    <a:cubicBezTo>
                      <a:pt x="3685" y="2897"/>
                      <a:pt x="2907" y="3676"/>
                      <a:pt x="1956" y="3676"/>
                    </a:cubicBezTo>
                    <a:cubicBezTo>
                      <a:pt x="1005" y="3676"/>
                      <a:pt x="217" y="2897"/>
                      <a:pt x="217" y="1947"/>
                    </a:cubicBezTo>
                    <a:cubicBezTo>
                      <a:pt x="217" y="996"/>
                      <a:pt x="1005" y="217"/>
                      <a:pt x="1956" y="217"/>
                    </a:cubicBezTo>
                    <a:close/>
                    <a:moveTo>
                      <a:pt x="1956" y="0"/>
                    </a:moveTo>
                    <a:cubicBezTo>
                      <a:pt x="878" y="0"/>
                      <a:pt x="0" y="869"/>
                      <a:pt x="0" y="1947"/>
                    </a:cubicBezTo>
                    <a:cubicBezTo>
                      <a:pt x="0" y="3024"/>
                      <a:pt x="878" y="3893"/>
                      <a:pt x="1956" y="3893"/>
                    </a:cubicBezTo>
                    <a:cubicBezTo>
                      <a:pt x="3024" y="3893"/>
                      <a:pt x="3903" y="3024"/>
                      <a:pt x="3903" y="1947"/>
                    </a:cubicBezTo>
                    <a:cubicBezTo>
                      <a:pt x="3903" y="869"/>
                      <a:pt x="3024" y="0"/>
                      <a:pt x="19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399600" y="3674125"/>
                <a:ext cx="92150" cy="92400"/>
              </a:xfrm>
              <a:custGeom>
                <a:avLst/>
                <a:gdLst/>
                <a:ahLst/>
                <a:cxnLst/>
                <a:rect l="l" t="t" r="r" b="b"/>
                <a:pathLst>
                  <a:path w="3686" h="3696" extrusionOk="0">
                    <a:moveTo>
                      <a:pt x="1839" y="1"/>
                    </a:moveTo>
                    <a:cubicBezTo>
                      <a:pt x="825" y="1"/>
                      <a:pt x="1" y="825"/>
                      <a:pt x="1" y="1848"/>
                    </a:cubicBezTo>
                    <a:cubicBezTo>
                      <a:pt x="1" y="2862"/>
                      <a:pt x="825" y="3695"/>
                      <a:pt x="1839" y="3695"/>
                    </a:cubicBezTo>
                    <a:cubicBezTo>
                      <a:pt x="2862" y="3695"/>
                      <a:pt x="3686" y="2862"/>
                      <a:pt x="3686" y="1848"/>
                    </a:cubicBezTo>
                    <a:cubicBezTo>
                      <a:pt x="3686" y="825"/>
                      <a:pt x="2862" y="10"/>
                      <a:pt x="18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420200" y="3692250"/>
                <a:ext cx="52100" cy="73800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952" extrusionOk="0">
                    <a:moveTo>
                      <a:pt x="1024" y="0"/>
                    </a:moveTo>
                    <a:cubicBezTo>
                      <a:pt x="607" y="0"/>
                      <a:pt x="272" y="381"/>
                      <a:pt x="272" y="851"/>
                    </a:cubicBezTo>
                    <a:cubicBezTo>
                      <a:pt x="272" y="1159"/>
                      <a:pt x="417" y="1431"/>
                      <a:pt x="643" y="1576"/>
                    </a:cubicBezTo>
                    <a:lnTo>
                      <a:pt x="643" y="1802"/>
                    </a:lnTo>
                    <a:lnTo>
                      <a:pt x="327" y="1884"/>
                    </a:lnTo>
                    <a:cubicBezTo>
                      <a:pt x="136" y="1929"/>
                      <a:pt x="1" y="2110"/>
                      <a:pt x="1" y="2300"/>
                    </a:cubicBezTo>
                    <a:lnTo>
                      <a:pt x="1" y="2635"/>
                    </a:lnTo>
                    <a:cubicBezTo>
                      <a:pt x="290" y="2843"/>
                      <a:pt x="653" y="2952"/>
                      <a:pt x="1042" y="2952"/>
                    </a:cubicBezTo>
                    <a:cubicBezTo>
                      <a:pt x="1422" y="2952"/>
                      <a:pt x="1784" y="2843"/>
                      <a:pt x="2083" y="2635"/>
                    </a:cubicBezTo>
                    <a:lnTo>
                      <a:pt x="2083" y="2300"/>
                    </a:lnTo>
                    <a:cubicBezTo>
                      <a:pt x="2056" y="2110"/>
                      <a:pt x="1920" y="1929"/>
                      <a:pt x="1730" y="1884"/>
                    </a:cubicBezTo>
                    <a:lnTo>
                      <a:pt x="1413" y="1802"/>
                    </a:lnTo>
                    <a:lnTo>
                      <a:pt x="1413" y="1576"/>
                    </a:lnTo>
                    <a:cubicBezTo>
                      <a:pt x="1630" y="1431"/>
                      <a:pt x="1784" y="1150"/>
                      <a:pt x="1784" y="851"/>
                    </a:cubicBezTo>
                    <a:cubicBezTo>
                      <a:pt x="1784" y="381"/>
                      <a:pt x="1449" y="0"/>
                      <a:pt x="1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396875" y="3671650"/>
                <a:ext cx="97375" cy="97350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3894" extrusionOk="0">
                    <a:moveTo>
                      <a:pt x="1948" y="218"/>
                    </a:moveTo>
                    <a:cubicBezTo>
                      <a:pt x="2917" y="218"/>
                      <a:pt x="3677" y="996"/>
                      <a:pt x="3677" y="1947"/>
                    </a:cubicBezTo>
                    <a:cubicBezTo>
                      <a:pt x="3677" y="2898"/>
                      <a:pt x="2898" y="3676"/>
                      <a:pt x="1948" y="3676"/>
                    </a:cubicBezTo>
                    <a:cubicBezTo>
                      <a:pt x="997" y="3676"/>
                      <a:pt x="218" y="2898"/>
                      <a:pt x="218" y="1947"/>
                    </a:cubicBezTo>
                    <a:cubicBezTo>
                      <a:pt x="218" y="996"/>
                      <a:pt x="997" y="218"/>
                      <a:pt x="1948" y="218"/>
                    </a:cubicBezTo>
                    <a:close/>
                    <a:moveTo>
                      <a:pt x="1948" y="0"/>
                    </a:moveTo>
                    <a:cubicBezTo>
                      <a:pt x="879" y="0"/>
                      <a:pt x="1" y="869"/>
                      <a:pt x="1" y="1947"/>
                    </a:cubicBezTo>
                    <a:cubicBezTo>
                      <a:pt x="1" y="3015"/>
                      <a:pt x="879" y="3894"/>
                      <a:pt x="1948" y="3894"/>
                    </a:cubicBezTo>
                    <a:cubicBezTo>
                      <a:pt x="3025" y="3894"/>
                      <a:pt x="3894" y="3015"/>
                      <a:pt x="3894" y="1947"/>
                    </a:cubicBezTo>
                    <a:cubicBezTo>
                      <a:pt x="3894" y="869"/>
                      <a:pt x="3025" y="0"/>
                      <a:pt x="19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290500" y="3735475"/>
                <a:ext cx="92375" cy="92375"/>
              </a:xfrm>
              <a:custGeom>
                <a:avLst/>
                <a:gdLst/>
                <a:ahLst/>
                <a:cxnLst/>
                <a:rect l="l" t="t" r="r" b="b"/>
                <a:pathLst>
                  <a:path w="3695" h="3695" extrusionOk="0">
                    <a:moveTo>
                      <a:pt x="1847" y="1"/>
                    </a:moveTo>
                    <a:cubicBezTo>
                      <a:pt x="824" y="1"/>
                      <a:pt x="0" y="825"/>
                      <a:pt x="0" y="1848"/>
                    </a:cubicBezTo>
                    <a:cubicBezTo>
                      <a:pt x="0" y="2871"/>
                      <a:pt x="824" y="3695"/>
                      <a:pt x="1847" y="3695"/>
                    </a:cubicBezTo>
                    <a:cubicBezTo>
                      <a:pt x="2871" y="3695"/>
                      <a:pt x="3695" y="2871"/>
                      <a:pt x="3695" y="1848"/>
                    </a:cubicBezTo>
                    <a:cubicBezTo>
                      <a:pt x="3695" y="825"/>
                      <a:pt x="2871" y="1"/>
                      <a:pt x="18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311100" y="3753575"/>
                <a:ext cx="523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2962" extrusionOk="0">
                    <a:moveTo>
                      <a:pt x="1033" y="1"/>
                    </a:moveTo>
                    <a:cubicBezTo>
                      <a:pt x="616" y="1"/>
                      <a:pt x="272" y="390"/>
                      <a:pt x="272" y="852"/>
                    </a:cubicBezTo>
                    <a:cubicBezTo>
                      <a:pt x="272" y="1160"/>
                      <a:pt x="426" y="1432"/>
                      <a:pt x="652" y="1576"/>
                    </a:cubicBezTo>
                    <a:lnTo>
                      <a:pt x="652" y="1803"/>
                    </a:lnTo>
                    <a:lnTo>
                      <a:pt x="335" y="1884"/>
                    </a:lnTo>
                    <a:cubicBezTo>
                      <a:pt x="136" y="1930"/>
                      <a:pt x="0" y="2111"/>
                      <a:pt x="0" y="2301"/>
                    </a:cubicBezTo>
                    <a:lnTo>
                      <a:pt x="0" y="2645"/>
                    </a:lnTo>
                    <a:cubicBezTo>
                      <a:pt x="299" y="2844"/>
                      <a:pt x="661" y="2962"/>
                      <a:pt x="1042" y="2962"/>
                    </a:cubicBezTo>
                    <a:cubicBezTo>
                      <a:pt x="1431" y="2962"/>
                      <a:pt x="1793" y="2844"/>
                      <a:pt x="2092" y="2645"/>
                    </a:cubicBezTo>
                    <a:lnTo>
                      <a:pt x="2092" y="2301"/>
                    </a:lnTo>
                    <a:cubicBezTo>
                      <a:pt x="2065" y="2111"/>
                      <a:pt x="1929" y="1939"/>
                      <a:pt x="1739" y="1884"/>
                    </a:cubicBezTo>
                    <a:lnTo>
                      <a:pt x="1422" y="1803"/>
                    </a:lnTo>
                    <a:lnTo>
                      <a:pt x="1422" y="1576"/>
                    </a:lnTo>
                    <a:cubicBezTo>
                      <a:pt x="1639" y="1432"/>
                      <a:pt x="1793" y="1160"/>
                      <a:pt x="1793" y="852"/>
                    </a:cubicBezTo>
                    <a:cubicBezTo>
                      <a:pt x="1793" y="390"/>
                      <a:pt x="1449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288225" y="3733000"/>
                <a:ext cx="97375" cy="97350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3894" extrusionOk="0">
                    <a:moveTo>
                      <a:pt x="1948" y="217"/>
                    </a:moveTo>
                    <a:cubicBezTo>
                      <a:pt x="2898" y="217"/>
                      <a:pt x="3686" y="996"/>
                      <a:pt x="3686" y="1947"/>
                    </a:cubicBezTo>
                    <a:cubicBezTo>
                      <a:pt x="3686" y="2897"/>
                      <a:pt x="2898" y="3676"/>
                      <a:pt x="1948" y="3676"/>
                    </a:cubicBezTo>
                    <a:cubicBezTo>
                      <a:pt x="997" y="3676"/>
                      <a:pt x="218" y="2897"/>
                      <a:pt x="218" y="1947"/>
                    </a:cubicBezTo>
                    <a:cubicBezTo>
                      <a:pt x="218" y="996"/>
                      <a:pt x="997" y="217"/>
                      <a:pt x="1948" y="217"/>
                    </a:cubicBezTo>
                    <a:close/>
                    <a:moveTo>
                      <a:pt x="1948" y="0"/>
                    </a:moveTo>
                    <a:cubicBezTo>
                      <a:pt x="879" y="0"/>
                      <a:pt x="1" y="869"/>
                      <a:pt x="1" y="1947"/>
                    </a:cubicBezTo>
                    <a:cubicBezTo>
                      <a:pt x="1" y="3024"/>
                      <a:pt x="879" y="3893"/>
                      <a:pt x="1948" y="3893"/>
                    </a:cubicBezTo>
                    <a:cubicBezTo>
                      <a:pt x="3016" y="3893"/>
                      <a:pt x="3894" y="3024"/>
                      <a:pt x="3894" y="1947"/>
                    </a:cubicBezTo>
                    <a:cubicBezTo>
                      <a:pt x="3894" y="869"/>
                      <a:pt x="3025" y="0"/>
                      <a:pt x="19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" name="Google Shape;22;p2"/>
            <p:cNvSpPr/>
            <p:nvPr/>
          </p:nvSpPr>
          <p:spPr>
            <a:xfrm flipH="1">
              <a:off x="490646" y="3693953"/>
              <a:ext cx="796394" cy="1106466"/>
            </a:xfrm>
            <a:custGeom>
              <a:avLst/>
              <a:gdLst/>
              <a:ahLst/>
              <a:cxnLst/>
              <a:rect l="l" t="t" r="r" b="b"/>
              <a:pathLst>
                <a:path w="11093" h="15412" extrusionOk="0">
                  <a:moveTo>
                    <a:pt x="10866" y="1"/>
                  </a:moveTo>
                  <a:cubicBezTo>
                    <a:pt x="10740" y="1"/>
                    <a:pt x="10640" y="100"/>
                    <a:pt x="10640" y="227"/>
                  </a:cubicBezTo>
                  <a:cubicBezTo>
                    <a:pt x="10640" y="354"/>
                    <a:pt x="10740" y="453"/>
                    <a:pt x="10866" y="453"/>
                  </a:cubicBezTo>
                  <a:cubicBezTo>
                    <a:pt x="10984" y="453"/>
                    <a:pt x="11093" y="354"/>
                    <a:pt x="11093" y="227"/>
                  </a:cubicBezTo>
                  <a:cubicBezTo>
                    <a:pt x="11093" y="100"/>
                    <a:pt x="10984" y="1"/>
                    <a:pt x="10866" y="1"/>
                  </a:cubicBezTo>
                  <a:close/>
                  <a:moveTo>
                    <a:pt x="10866" y="1024"/>
                  </a:moveTo>
                  <a:cubicBezTo>
                    <a:pt x="10740" y="1024"/>
                    <a:pt x="10640" y="1123"/>
                    <a:pt x="10640" y="1250"/>
                  </a:cubicBezTo>
                  <a:cubicBezTo>
                    <a:pt x="10640" y="1368"/>
                    <a:pt x="10740" y="1476"/>
                    <a:pt x="10866" y="1476"/>
                  </a:cubicBezTo>
                  <a:cubicBezTo>
                    <a:pt x="10984" y="1476"/>
                    <a:pt x="11093" y="1368"/>
                    <a:pt x="11093" y="1250"/>
                  </a:cubicBezTo>
                  <a:cubicBezTo>
                    <a:pt x="11093" y="1123"/>
                    <a:pt x="10984" y="1024"/>
                    <a:pt x="10866" y="1024"/>
                  </a:cubicBezTo>
                  <a:close/>
                  <a:moveTo>
                    <a:pt x="10866" y="2038"/>
                  </a:moveTo>
                  <a:cubicBezTo>
                    <a:pt x="10740" y="2038"/>
                    <a:pt x="10640" y="2137"/>
                    <a:pt x="10640" y="2264"/>
                  </a:cubicBezTo>
                  <a:cubicBezTo>
                    <a:pt x="10640" y="2391"/>
                    <a:pt x="10740" y="2490"/>
                    <a:pt x="10866" y="2490"/>
                  </a:cubicBezTo>
                  <a:cubicBezTo>
                    <a:pt x="10984" y="2490"/>
                    <a:pt x="11093" y="2391"/>
                    <a:pt x="11093" y="2264"/>
                  </a:cubicBezTo>
                  <a:cubicBezTo>
                    <a:pt x="11093" y="2137"/>
                    <a:pt x="10984" y="2038"/>
                    <a:pt x="10866" y="2038"/>
                  </a:cubicBezTo>
                  <a:close/>
                  <a:moveTo>
                    <a:pt x="10866" y="3061"/>
                  </a:moveTo>
                  <a:cubicBezTo>
                    <a:pt x="10740" y="3061"/>
                    <a:pt x="10640" y="3161"/>
                    <a:pt x="10640" y="3287"/>
                  </a:cubicBezTo>
                  <a:cubicBezTo>
                    <a:pt x="10640" y="3405"/>
                    <a:pt x="10740" y="3514"/>
                    <a:pt x="10866" y="3514"/>
                  </a:cubicBezTo>
                  <a:cubicBezTo>
                    <a:pt x="10984" y="3514"/>
                    <a:pt x="11093" y="3405"/>
                    <a:pt x="11093" y="3287"/>
                  </a:cubicBezTo>
                  <a:cubicBezTo>
                    <a:pt x="11093" y="3161"/>
                    <a:pt x="10984" y="3061"/>
                    <a:pt x="10866" y="3061"/>
                  </a:cubicBezTo>
                  <a:close/>
                  <a:moveTo>
                    <a:pt x="10866" y="4075"/>
                  </a:moveTo>
                  <a:cubicBezTo>
                    <a:pt x="10740" y="4075"/>
                    <a:pt x="10640" y="4175"/>
                    <a:pt x="10640" y="4301"/>
                  </a:cubicBezTo>
                  <a:cubicBezTo>
                    <a:pt x="10640" y="4428"/>
                    <a:pt x="10740" y="4528"/>
                    <a:pt x="10866" y="4528"/>
                  </a:cubicBezTo>
                  <a:cubicBezTo>
                    <a:pt x="10984" y="4528"/>
                    <a:pt x="11093" y="4428"/>
                    <a:pt x="11093" y="4301"/>
                  </a:cubicBezTo>
                  <a:cubicBezTo>
                    <a:pt x="11093" y="4175"/>
                    <a:pt x="10984" y="4075"/>
                    <a:pt x="10866" y="4075"/>
                  </a:cubicBezTo>
                  <a:close/>
                  <a:moveTo>
                    <a:pt x="10866" y="5098"/>
                  </a:moveTo>
                  <a:cubicBezTo>
                    <a:pt x="10740" y="5098"/>
                    <a:pt x="10640" y="5198"/>
                    <a:pt x="10640" y="5325"/>
                  </a:cubicBezTo>
                  <a:cubicBezTo>
                    <a:pt x="10640" y="5442"/>
                    <a:pt x="10740" y="5551"/>
                    <a:pt x="10866" y="5551"/>
                  </a:cubicBezTo>
                  <a:cubicBezTo>
                    <a:pt x="10984" y="5551"/>
                    <a:pt x="11093" y="5442"/>
                    <a:pt x="11093" y="5325"/>
                  </a:cubicBezTo>
                  <a:cubicBezTo>
                    <a:pt x="11093" y="5198"/>
                    <a:pt x="10984" y="5098"/>
                    <a:pt x="10866" y="5098"/>
                  </a:cubicBezTo>
                  <a:close/>
                  <a:moveTo>
                    <a:pt x="10866" y="6112"/>
                  </a:moveTo>
                  <a:cubicBezTo>
                    <a:pt x="10740" y="6112"/>
                    <a:pt x="10640" y="6212"/>
                    <a:pt x="10640" y="6339"/>
                  </a:cubicBezTo>
                  <a:cubicBezTo>
                    <a:pt x="10640" y="6465"/>
                    <a:pt x="10740" y="6565"/>
                    <a:pt x="10866" y="6565"/>
                  </a:cubicBezTo>
                  <a:cubicBezTo>
                    <a:pt x="10984" y="6565"/>
                    <a:pt x="11093" y="6465"/>
                    <a:pt x="11093" y="6339"/>
                  </a:cubicBezTo>
                  <a:cubicBezTo>
                    <a:pt x="11093" y="6212"/>
                    <a:pt x="10984" y="6112"/>
                    <a:pt x="10866" y="6112"/>
                  </a:cubicBezTo>
                  <a:close/>
                  <a:moveTo>
                    <a:pt x="10866" y="7135"/>
                  </a:moveTo>
                  <a:cubicBezTo>
                    <a:pt x="10740" y="7135"/>
                    <a:pt x="10640" y="7235"/>
                    <a:pt x="10640" y="7362"/>
                  </a:cubicBezTo>
                  <a:cubicBezTo>
                    <a:pt x="10640" y="7479"/>
                    <a:pt x="10740" y="7588"/>
                    <a:pt x="10866" y="7588"/>
                  </a:cubicBezTo>
                  <a:cubicBezTo>
                    <a:pt x="10984" y="7588"/>
                    <a:pt x="11093" y="7479"/>
                    <a:pt x="11093" y="7362"/>
                  </a:cubicBezTo>
                  <a:cubicBezTo>
                    <a:pt x="11093" y="7235"/>
                    <a:pt x="10984" y="7135"/>
                    <a:pt x="10866" y="7135"/>
                  </a:cubicBezTo>
                  <a:close/>
                  <a:moveTo>
                    <a:pt x="10866" y="8150"/>
                  </a:moveTo>
                  <a:cubicBezTo>
                    <a:pt x="10740" y="8150"/>
                    <a:pt x="10640" y="8249"/>
                    <a:pt x="10640" y="8376"/>
                  </a:cubicBezTo>
                  <a:cubicBezTo>
                    <a:pt x="10640" y="8503"/>
                    <a:pt x="10740" y="8602"/>
                    <a:pt x="10866" y="8602"/>
                  </a:cubicBezTo>
                  <a:cubicBezTo>
                    <a:pt x="10984" y="8602"/>
                    <a:pt x="11093" y="8503"/>
                    <a:pt x="11093" y="8376"/>
                  </a:cubicBezTo>
                  <a:cubicBezTo>
                    <a:pt x="11093" y="8249"/>
                    <a:pt x="10984" y="8150"/>
                    <a:pt x="10866" y="8150"/>
                  </a:cubicBezTo>
                  <a:close/>
                  <a:moveTo>
                    <a:pt x="10866" y="9173"/>
                  </a:moveTo>
                  <a:cubicBezTo>
                    <a:pt x="10740" y="9173"/>
                    <a:pt x="10640" y="9272"/>
                    <a:pt x="10640" y="9399"/>
                  </a:cubicBezTo>
                  <a:cubicBezTo>
                    <a:pt x="10640" y="9517"/>
                    <a:pt x="10740" y="9625"/>
                    <a:pt x="10866" y="9625"/>
                  </a:cubicBezTo>
                  <a:cubicBezTo>
                    <a:pt x="10984" y="9625"/>
                    <a:pt x="11093" y="9517"/>
                    <a:pt x="11093" y="9399"/>
                  </a:cubicBezTo>
                  <a:cubicBezTo>
                    <a:pt x="11093" y="9272"/>
                    <a:pt x="10984" y="9173"/>
                    <a:pt x="10866" y="9173"/>
                  </a:cubicBezTo>
                  <a:close/>
                  <a:moveTo>
                    <a:pt x="10857" y="10187"/>
                  </a:moveTo>
                  <a:cubicBezTo>
                    <a:pt x="10740" y="10187"/>
                    <a:pt x="10631" y="10277"/>
                    <a:pt x="10622" y="10404"/>
                  </a:cubicBezTo>
                  <a:cubicBezTo>
                    <a:pt x="10613" y="10531"/>
                    <a:pt x="10712" y="10630"/>
                    <a:pt x="10839" y="10639"/>
                  </a:cubicBezTo>
                  <a:cubicBezTo>
                    <a:pt x="10975" y="10639"/>
                    <a:pt x="11066" y="10549"/>
                    <a:pt x="11075" y="10422"/>
                  </a:cubicBezTo>
                  <a:cubicBezTo>
                    <a:pt x="11075" y="10304"/>
                    <a:pt x="10984" y="10196"/>
                    <a:pt x="10857" y="10187"/>
                  </a:cubicBezTo>
                  <a:close/>
                  <a:moveTo>
                    <a:pt x="10698" y="11186"/>
                  </a:moveTo>
                  <a:cubicBezTo>
                    <a:pt x="10603" y="11186"/>
                    <a:pt x="10508" y="11247"/>
                    <a:pt x="10477" y="11355"/>
                  </a:cubicBezTo>
                  <a:cubicBezTo>
                    <a:pt x="10441" y="11482"/>
                    <a:pt x="10513" y="11599"/>
                    <a:pt x="10640" y="11635"/>
                  </a:cubicBezTo>
                  <a:cubicBezTo>
                    <a:pt x="10652" y="11635"/>
                    <a:pt x="10668" y="11640"/>
                    <a:pt x="10680" y="11640"/>
                  </a:cubicBezTo>
                  <a:cubicBezTo>
                    <a:pt x="10686" y="11640"/>
                    <a:pt x="10691" y="11639"/>
                    <a:pt x="10694" y="11635"/>
                  </a:cubicBezTo>
                  <a:cubicBezTo>
                    <a:pt x="10794" y="11635"/>
                    <a:pt x="10884" y="11572"/>
                    <a:pt x="10912" y="11463"/>
                  </a:cubicBezTo>
                  <a:cubicBezTo>
                    <a:pt x="10939" y="11355"/>
                    <a:pt x="10875" y="11228"/>
                    <a:pt x="10749" y="11192"/>
                  </a:cubicBezTo>
                  <a:cubicBezTo>
                    <a:pt x="10732" y="11188"/>
                    <a:pt x="10715" y="11186"/>
                    <a:pt x="10698" y="11186"/>
                  </a:cubicBezTo>
                  <a:close/>
                  <a:moveTo>
                    <a:pt x="10341" y="12143"/>
                  </a:moveTo>
                  <a:cubicBezTo>
                    <a:pt x="10260" y="12143"/>
                    <a:pt x="10180" y="12192"/>
                    <a:pt x="10142" y="12269"/>
                  </a:cubicBezTo>
                  <a:cubicBezTo>
                    <a:pt x="10079" y="12387"/>
                    <a:pt x="10124" y="12523"/>
                    <a:pt x="10242" y="12577"/>
                  </a:cubicBezTo>
                  <a:cubicBezTo>
                    <a:pt x="10278" y="12586"/>
                    <a:pt x="10305" y="12595"/>
                    <a:pt x="10341" y="12595"/>
                  </a:cubicBezTo>
                  <a:cubicBezTo>
                    <a:pt x="10423" y="12595"/>
                    <a:pt x="10513" y="12550"/>
                    <a:pt x="10549" y="12468"/>
                  </a:cubicBezTo>
                  <a:cubicBezTo>
                    <a:pt x="10604" y="12360"/>
                    <a:pt x="10558" y="12224"/>
                    <a:pt x="10441" y="12170"/>
                  </a:cubicBezTo>
                  <a:cubicBezTo>
                    <a:pt x="10409" y="12151"/>
                    <a:pt x="10375" y="12143"/>
                    <a:pt x="10341" y="12143"/>
                  </a:cubicBezTo>
                  <a:close/>
                  <a:moveTo>
                    <a:pt x="9786" y="13011"/>
                  </a:moveTo>
                  <a:cubicBezTo>
                    <a:pt x="9723" y="13011"/>
                    <a:pt x="9662" y="13038"/>
                    <a:pt x="9617" y="13093"/>
                  </a:cubicBezTo>
                  <a:cubicBezTo>
                    <a:pt x="9553" y="13202"/>
                    <a:pt x="9563" y="13338"/>
                    <a:pt x="9662" y="13410"/>
                  </a:cubicBezTo>
                  <a:cubicBezTo>
                    <a:pt x="9698" y="13437"/>
                    <a:pt x="9753" y="13455"/>
                    <a:pt x="9798" y="13474"/>
                  </a:cubicBezTo>
                  <a:cubicBezTo>
                    <a:pt x="9870" y="13474"/>
                    <a:pt x="9934" y="13437"/>
                    <a:pt x="9979" y="13383"/>
                  </a:cubicBezTo>
                  <a:cubicBezTo>
                    <a:pt x="10051" y="13274"/>
                    <a:pt x="10033" y="13139"/>
                    <a:pt x="9934" y="13066"/>
                  </a:cubicBezTo>
                  <a:cubicBezTo>
                    <a:pt x="9889" y="13029"/>
                    <a:pt x="9837" y="13011"/>
                    <a:pt x="9786" y="13011"/>
                  </a:cubicBezTo>
                  <a:close/>
                  <a:moveTo>
                    <a:pt x="9098" y="13744"/>
                  </a:moveTo>
                  <a:cubicBezTo>
                    <a:pt x="9044" y="13744"/>
                    <a:pt x="8989" y="13762"/>
                    <a:pt x="8947" y="13799"/>
                  </a:cubicBezTo>
                  <a:cubicBezTo>
                    <a:pt x="8856" y="13881"/>
                    <a:pt x="8847" y="14026"/>
                    <a:pt x="8929" y="14116"/>
                  </a:cubicBezTo>
                  <a:cubicBezTo>
                    <a:pt x="8974" y="14162"/>
                    <a:pt x="9037" y="14198"/>
                    <a:pt x="9101" y="14198"/>
                  </a:cubicBezTo>
                  <a:cubicBezTo>
                    <a:pt x="9155" y="14198"/>
                    <a:pt x="9200" y="14171"/>
                    <a:pt x="9246" y="14135"/>
                  </a:cubicBezTo>
                  <a:cubicBezTo>
                    <a:pt x="9336" y="14053"/>
                    <a:pt x="9345" y="13908"/>
                    <a:pt x="9264" y="13818"/>
                  </a:cubicBezTo>
                  <a:cubicBezTo>
                    <a:pt x="9225" y="13769"/>
                    <a:pt x="9162" y="13744"/>
                    <a:pt x="9098" y="13744"/>
                  </a:cubicBezTo>
                  <a:close/>
                  <a:moveTo>
                    <a:pt x="8265" y="14327"/>
                  </a:moveTo>
                  <a:cubicBezTo>
                    <a:pt x="8229" y="14327"/>
                    <a:pt x="8193" y="14335"/>
                    <a:pt x="8159" y="14352"/>
                  </a:cubicBezTo>
                  <a:cubicBezTo>
                    <a:pt x="8041" y="14406"/>
                    <a:pt x="8014" y="14542"/>
                    <a:pt x="8069" y="14660"/>
                  </a:cubicBezTo>
                  <a:cubicBezTo>
                    <a:pt x="8114" y="14732"/>
                    <a:pt x="8195" y="14768"/>
                    <a:pt x="8259" y="14786"/>
                  </a:cubicBezTo>
                  <a:cubicBezTo>
                    <a:pt x="8304" y="14786"/>
                    <a:pt x="8340" y="14768"/>
                    <a:pt x="8376" y="14750"/>
                  </a:cubicBezTo>
                  <a:cubicBezTo>
                    <a:pt x="8485" y="14696"/>
                    <a:pt x="8521" y="14560"/>
                    <a:pt x="8467" y="14442"/>
                  </a:cubicBezTo>
                  <a:cubicBezTo>
                    <a:pt x="8423" y="14367"/>
                    <a:pt x="8345" y="14327"/>
                    <a:pt x="8265" y="14327"/>
                  </a:cubicBezTo>
                  <a:close/>
                  <a:moveTo>
                    <a:pt x="7323" y="14725"/>
                  </a:moveTo>
                  <a:cubicBezTo>
                    <a:pt x="7303" y="14725"/>
                    <a:pt x="7282" y="14728"/>
                    <a:pt x="7263" y="14732"/>
                  </a:cubicBezTo>
                  <a:cubicBezTo>
                    <a:pt x="7136" y="14768"/>
                    <a:pt x="7082" y="14904"/>
                    <a:pt x="7118" y="15022"/>
                  </a:cubicBezTo>
                  <a:cubicBezTo>
                    <a:pt x="7154" y="15121"/>
                    <a:pt x="7245" y="15176"/>
                    <a:pt x="7335" y="15176"/>
                  </a:cubicBezTo>
                  <a:cubicBezTo>
                    <a:pt x="7353" y="15176"/>
                    <a:pt x="7380" y="15176"/>
                    <a:pt x="7398" y="15167"/>
                  </a:cubicBezTo>
                  <a:cubicBezTo>
                    <a:pt x="7525" y="15131"/>
                    <a:pt x="7580" y="14995"/>
                    <a:pt x="7543" y="14886"/>
                  </a:cubicBezTo>
                  <a:cubicBezTo>
                    <a:pt x="7521" y="14781"/>
                    <a:pt x="7423" y="14725"/>
                    <a:pt x="7323" y="14725"/>
                  </a:cubicBezTo>
                  <a:close/>
                  <a:moveTo>
                    <a:pt x="6329" y="14940"/>
                  </a:moveTo>
                  <a:cubicBezTo>
                    <a:pt x="6324" y="14940"/>
                    <a:pt x="6318" y="14940"/>
                    <a:pt x="6312" y="14940"/>
                  </a:cubicBezTo>
                  <a:cubicBezTo>
                    <a:pt x="6185" y="14949"/>
                    <a:pt x="6095" y="15067"/>
                    <a:pt x="6113" y="15185"/>
                  </a:cubicBezTo>
                  <a:cubicBezTo>
                    <a:pt x="6122" y="15303"/>
                    <a:pt x="6221" y="15393"/>
                    <a:pt x="6339" y="15393"/>
                  </a:cubicBezTo>
                  <a:lnTo>
                    <a:pt x="6357" y="15393"/>
                  </a:lnTo>
                  <a:cubicBezTo>
                    <a:pt x="6484" y="15384"/>
                    <a:pt x="6575" y="15266"/>
                    <a:pt x="6565" y="15140"/>
                  </a:cubicBezTo>
                  <a:cubicBezTo>
                    <a:pt x="6548" y="15027"/>
                    <a:pt x="6449" y="14940"/>
                    <a:pt x="6329" y="14940"/>
                  </a:cubicBezTo>
                  <a:close/>
                  <a:moveTo>
                    <a:pt x="227" y="14958"/>
                  </a:moveTo>
                  <a:cubicBezTo>
                    <a:pt x="101" y="14958"/>
                    <a:pt x="1" y="15067"/>
                    <a:pt x="1" y="15185"/>
                  </a:cubicBezTo>
                  <a:cubicBezTo>
                    <a:pt x="1" y="15312"/>
                    <a:pt x="101" y="15411"/>
                    <a:pt x="227" y="15411"/>
                  </a:cubicBezTo>
                  <a:cubicBezTo>
                    <a:pt x="345" y="15411"/>
                    <a:pt x="454" y="15312"/>
                    <a:pt x="454" y="15185"/>
                  </a:cubicBezTo>
                  <a:cubicBezTo>
                    <a:pt x="454" y="15067"/>
                    <a:pt x="345" y="14958"/>
                    <a:pt x="227" y="14958"/>
                  </a:cubicBezTo>
                  <a:close/>
                  <a:moveTo>
                    <a:pt x="1241" y="14958"/>
                  </a:moveTo>
                  <a:cubicBezTo>
                    <a:pt x="1115" y="14958"/>
                    <a:pt x="1015" y="15067"/>
                    <a:pt x="1015" y="15185"/>
                  </a:cubicBezTo>
                  <a:cubicBezTo>
                    <a:pt x="1015" y="15312"/>
                    <a:pt x="1115" y="15411"/>
                    <a:pt x="1241" y="15411"/>
                  </a:cubicBezTo>
                  <a:cubicBezTo>
                    <a:pt x="1368" y="15411"/>
                    <a:pt x="1468" y="15312"/>
                    <a:pt x="1468" y="15185"/>
                  </a:cubicBezTo>
                  <a:cubicBezTo>
                    <a:pt x="1468" y="15067"/>
                    <a:pt x="1368" y="14958"/>
                    <a:pt x="1241" y="14958"/>
                  </a:cubicBezTo>
                  <a:close/>
                  <a:moveTo>
                    <a:pt x="2265" y="14958"/>
                  </a:moveTo>
                  <a:cubicBezTo>
                    <a:pt x="2138" y="14958"/>
                    <a:pt x="2038" y="15067"/>
                    <a:pt x="2038" y="15185"/>
                  </a:cubicBezTo>
                  <a:cubicBezTo>
                    <a:pt x="2038" y="15312"/>
                    <a:pt x="2138" y="15411"/>
                    <a:pt x="2265" y="15411"/>
                  </a:cubicBezTo>
                  <a:cubicBezTo>
                    <a:pt x="2382" y="15411"/>
                    <a:pt x="2491" y="15312"/>
                    <a:pt x="2491" y="15185"/>
                  </a:cubicBezTo>
                  <a:cubicBezTo>
                    <a:pt x="2491" y="15067"/>
                    <a:pt x="2382" y="14958"/>
                    <a:pt x="2265" y="14958"/>
                  </a:cubicBezTo>
                  <a:close/>
                  <a:moveTo>
                    <a:pt x="3279" y="14958"/>
                  </a:moveTo>
                  <a:cubicBezTo>
                    <a:pt x="3152" y="14958"/>
                    <a:pt x="3052" y="15067"/>
                    <a:pt x="3052" y="15185"/>
                  </a:cubicBezTo>
                  <a:cubicBezTo>
                    <a:pt x="3052" y="15312"/>
                    <a:pt x="3152" y="15411"/>
                    <a:pt x="3279" y="15411"/>
                  </a:cubicBezTo>
                  <a:cubicBezTo>
                    <a:pt x="3405" y="15411"/>
                    <a:pt x="3505" y="15312"/>
                    <a:pt x="3505" y="15185"/>
                  </a:cubicBezTo>
                  <a:cubicBezTo>
                    <a:pt x="3505" y="15067"/>
                    <a:pt x="3405" y="14958"/>
                    <a:pt x="3279" y="14958"/>
                  </a:cubicBezTo>
                  <a:close/>
                  <a:moveTo>
                    <a:pt x="4302" y="14958"/>
                  </a:moveTo>
                  <a:cubicBezTo>
                    <a:pt x="4175" y="14958"/>
                    <a:pt x="4075" y="15067"/>
                    <a:pt x="4075" y="15185"/>
                  </a:cubicBezTo>
                  <a:cubicBezTo>
                    <a:pt x="4075" y="15312"/>
                    <a:pt x="4175" y="15411"/>
                    <a:pt x="4302" y="15411"/>
                  </a:cubicBezTo>
                  <a:cubicBezTo>
                    <a:pt x="4420" y="15411"/>
                    <a:pt x="4528" y="15312"/>
                    <a:pt x="4528" y="15185"/>
                  </a:cubicBezTo>
                  <a:cubicBezTo>
                    <a:pt x="4528" y="15067"/>
                    <a:pt x="4420" y="14958"/>
                    <a:pt x="4302" y="14958"/>
                  </a:cubicBezTo>
                  <a:close/>
                  <a:moveTo>
                    <a:pt x="5316" y="14958"/>
                  </a:moveTo>
                  <a:cubicBezTo>
                    <a:pt x="5189" y="14958"/>
                    <a:pt x="5090" y="15067"/>
                    <a:pt x="5090" y="15185"/>
                  </a:cubicBezTo>
                  <a:cubicBezTo>
                    <a:pt x="5090" y="15312"/>
                    <a:pt x="5189" y="15411"/>
                    <a:pt x="5316" y="15411"/>
                  </a:cubicBezTo>
                  <a:cubicBezTo>
                    <a:pt x="5443" y="15411"/>
                    <a:pt x="5542" y="15312"/>
                    <a:pt x="5542" y="15185"/>
                  </a:cubicBezTo>
                  <a:cubicBezTo>
                    <a:pt x="5542" y="15067"/>
                    <a:pt x="5443" y="14958"/>
                    <a:pt x="5316" y="149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" name="Google Shape;23;p2"/>
            <p:cNvGrpSpPr/>
            <p:nvPr/>
          </p:nvGrpSpPr>
          <p:grpSpPr>
            <a:xfrm>
              <a:off x="7606252" y="385801"/>
              <a:ext cx="1456813" cy="32594"/>
              <a:chOff x="4101875" y="2224575"/>
              <a:chExt cx="507300" cy="11350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4101875" y="2225150"/>
                <a:ext cx="118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31" extrusionOk="0">
                    <a:moveTo>
                      <a:pt x="250" y="1"/>
                    </a:moveTo>
                    <a:cubicBezTo>
                      <a:pt x="231" y="1"/>
                      <a:pt x="215" y="5"/>
                      <a:pt x="191" y="5"/>
                    </a:cubicBezTo>
                    <a:cubicBezTo>
                      <a:pt x="164" y="5"/>
                      <a:pt x="155" y="14"/>
                      <a:pt x="146" y="14"/>
                    </a:cubicBezTo>
                    <a:cubicBezTo>
                      <a:pt x="118" y="23"/>
                      <a:pt x="109" y="23"/>
                      <a:pt x="100" y="41"/>
                    </a:cubicBezTo>
                    <a:cubicBezTo>
                      <a:pt x="91" y="41"/>
                      <a:pt x="73" y="50"/>
                      <a:pt x="64" y="59"/>
                    </a:cubicBezTo>
                    <a:cubicBezTo>
                      <a:pt x="19" y="105"/>
                      <a:pt x="1" y="159"/>
                      <a:pt x="1" y="222"/>
                    </a:cubicBezTo>
                    <a:cubicBezTo>
                      <a:pt x="1" y="277"/>
                      <a:pt x="19" y="331"/>
                      <a:pt x="64" y="376"/>
                    </a:cubicBezTo>
                    <a:cubicBezTo>
                      <a:pt x="73" y="376"/>
                      <a:pt x="91" y="385"/>
                      <a:pt x="100" y="403"/>
                    </a:cubicBezTo>
                    <a:cubicBezTo>
                      <a:pt x="118" y="412"/>
                      <a:pt x="137" y="421"/>
                      <a:pt x="146" y="421"/>
                    </a:cubicBezTo>
                    <a:cubicBezTo>
                      <a:pt x="164" y="421"/>
                      <a:pt x="182" y="430"/>
                      <a:pt x="191" y="430"/>
                    </a:cubicBezTo>
                    <a:lnTo>
                      <a:pt x="290" y="430"/>
                    </a:lnTo>
                    <a:cubicBezTo>
                      <a:pt x="318" y="430"/>
                      <a:pt x="327" y="430"/>
                      <a:pt x="336" y="421"/>
                    </a:cubicBezTo>
                    <a:cubicBezTo>
                      <a:pt x="363" y="412"/>
                      <a:pt x="372" y="412"/>
                      <a:pt x="381" y="403"/>
                    </a:cubicBezTo>
                    <a:cubicBezTo>
                      <a:pt x="390" y="403"/>
                      <a:pt x="408" y="385"/>
                      <a:pt x="417" y="376"/>
                    </a:cubicBezTo>
                    <a:cubicBezTo>
                      <a:pt x="417" y="367"/>
                      <a:pt x="426" y="358"/>
                      <a:pt x="444" y="340"/>
                    </a:cubicBezTo>
                    <a:cubicBezTo>
                      <a:pt x="453" y="331"/>
                      <a:pt x="463" y="322"/>
                      <a:pt x="463" y="313"/>
                    </a:cubicBezTo>
                    <a:cubicBezTo>
                      <a:pt x="463" y="286"/>
                      <a:pt x="472" y="277"/>
                      <a:pt x="472" y="268"/>
                    </a:cubicBezTo>
                    <a:lnTo>
                      <a:pt x="472" y="222"/>
                    </a:lnTo>
                    <a:cubicBezTo>
                      <a:pt x="472" y="159"/>
                      <a:pt x="453" y="105"/>
                      <a:pt x="408" y="59"/>
                    </a:cubicBezTo>
                    <a:cubicBezTo>
                      <a:pt x="399" y="59"/>
                      <a:pt x="381" y="50"/>
                      <a:pt x="372" y="41"/>
                    </a:cubicBezTo>
                    <a:cubicBezTo>
                      <a:pt x="354" y="23"/>
                      <a:pt x="336" y="23"/>
                      <a:pt x="327" y="14"/>
                    </a:cubicBezTo>
                    <a:cubicBezTo>
                      <a:pt x="300" y="14"/>
                      <a:pt x="290" y="5"/>
                      <a:pt x="281" y="5"/>
                    </a:cubicBezTo>
                    <a:cubicBezTo>
                      <a:pt x="269" y="2"/>
                      <a:pt x="259" y="1"/>
                      <a:pt x="2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4128375" y="2224575"/>
                <a:ext cx="4545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8182" h="454" extrusionOk="0">
                    <a:moveTo>
                      <a:pt x="226" y="1"/>
                    </a:moveTo>
                    <a:cubicBezTo>
                      <a:pt x="109" y="1"/>
                      <a:pt x="0" y="109"/>
                      <a:pt x="0" y="227"/>
                    </a:cubicBezTo>
                    <a:cubicBezTo>
                      <a:pt x="0" y="354"/>
                      <a:pt x="109" y="453"/>
                      <a:pt x="226" y="453"/>
                    </a:cubicBezTo>
                    <a:cubicBezTo>
                      <a:pt x="353" y="453"/>
                      <a:pt x="453" y="354"/>
                      <a:pt x="453" y="227"/>
                    </a:cubicBezTo>
                    <a:cubicBezTo>
                      <a:pt x="453" y="109"/>
                      <a:pt x="353" y="1"/>
                      <a:pt x="226" y="1"/>
                    </a:cubicBezTo>
                    <a:close/>
                    <a:moveTo>
                      <a:pt x="1268" y="1"/>
                    </a:moveTo>
                    <a:cubicBezTo>
                      <a:pt x="1150" y="1"/>
                      <a:pt x="1041" y="109"/>
                      <a:pt x="1041" y="227"/>
                    </a:cubicBezTo>
                    <a:cubicBezTo>
                      <a:pt x="1041" y="354"/>
                      <a:pt x="1150" y="453"/>
                      <a:pt x="1268" y="453"/>
                    </a:cubicBezTo>
                    <a:cubicBezTo>
                      <a:pt x="1395" y="453"/>
                      <a:pt x="1494" y="354"/>
                      <a:pt x="1494" y="227"/>
                    </a:cubicBezTo>
                    <a:cubicBezTo>
                      <a:pt x="1494" y="109"/>
                      <a:pt x="1395" y="1"/>
                      <a:pt x="1268" y="1"/>
                    </a:cubicBezTo>
                    <a:close/>
                    <a:moveTo>
                      <a:pt x="2309" y="1"/>
                    </a:moveTo>
                    <a:cubicBezTo>
                      <a:pt x="2191" y="1"/>
                      <a:pt x="2083" y="109"/>
                      <a:pt x="2083" y="227"/>
                    </a:cubicBezTo>
                    <a:cubicBezTo>
                      <a:pt x="2083" y="354"/>
                      <a:pt x="2191" y="453"/>
                      <a:pt x="2309" y="453"/>
                    </a:cubicBezTo>
                    <a:cubicBezTo>
                      <a:pt x="2436" y="453"/>
                      <a:pt x="2535" y="354"/>
                      <a:pt x="2535" y="227"/>
                    </a:cubicBezTo>
                    <a:cubicBezTo>
                      <a:pt x="2535" y="109"/>
                      <a:pt x="2436" y="1"/>
                      <a:pt x="2309" y="1"/>
                    </a:cubicBezTo>
                    <a:close/>
                    <a:moveTo>
                      <a:pt x="3350" y="1"/>
                    </a:moveTo>
                    <a:cubicBezTo>
                      <a:pt x="3233" y="1"/>
                      <a:pt x="3124" y="109"/>
                      <a:pt x="3124" y="227"/>
                    </a:cubicBezTo>
                    <a:cubicBezTo>
                      <a:pt x="3124" y="354"/>
                      <a:pt x="3233" y="453"/>
                      <a:pt x="3350" y="453"/>
                    </a:cubicBezTo>
                    <a:cubicBezTo>
                      <a:pt x="3477" y="453"/>
                      <a:pt x="3577" y="354"/>
                      <a:pt x="3577" y="227"/>
                    </a:cubicBezTo>
                    <a:cubicBezTo>
                      <a:pt x="3577" y="109"/>
                      <a:pt x="3477" y="1"/>
                      <a:pt x="3350" y="1"/>
                    </a:cubicBezTo>
                    <a:close/>
                    <a:moveTo>
                      <a:pt x="4392" y="1"/>
                    </a:moveTo>
                    <a:cubicBezTo>
                      <a:pt x="4274" y="1"/>
                      <a:pt x="4165" y="109"/>
                      <a:pt x="4165" y="227"/>
                    </a:cubicBezTo>
                    <a:cubicBezTo>
                      <a:pt x="4165" y="354"/>
                      <a:pt x="4274" y="453"/>
                      <a:pt x="4392" y="453"/>
                    </a:cubicBezTo>
                    <a:cubicBezTo>
                      <a:pt x="4518" y="453"/>
                      <a:pt x="4618" y="354"/>
                      <a:pt x="4618" y="227"/>
                    </a:cubicBezTo>
                    <a:cubicBezTo>
                      <a:pt x="4618" y="109"/>
                      <a:pt x="4518" y="1"/>
                      <a:pt x="4392" y="1"/>
                    </a:cubicBezTo>
                    <a:close/>
                    <a:moveTo>
                      <a:pt x="5433" y="1"/>
                    </a:moveTo>
                    <a:cubicBezTo>
                      <a:pt x="5315" y="1"/>
                      <a:pt x="5206" y="109"/>
                      <a:pt x="5206" y="227"/>
                    </a:cubicBezTo>
                    <a:cubicBezTo>
                      <a:pt x="5206" y="354"/>
                      <a:pt x="5315" y="453"/>
                      <a:pt x="5433" y="453"/>
                    </a:cubicBezTo>
                    <a:cubicBezTo>
                      <a:pt x="5560" y="453"/>
                      <a:pt x="5659" y="354"/>
                      <a:pt x="5659" y="227"/>
                    </a:cubicBezTo>
                    <a:cubicBezTo>
                      <a:pt x="5659" y="109"/>
                      <a:pt x="5560" y="1"/>
                      <a:pt x="5433" y="1"/>
                    </a:cubicBezTo>
                    <a:close/>
                    <a:moveTo>
                      <a:pt x="6492" y="1"/>
                    </a:moveTo>
                    <a:cubicBezTo>
                      <a:pt x="6365" y="1"/>
                      <a:pt x="6266" y="109"/>
                      <a:pt x="6266" y="227"/>
                    </a:cubicBezTo>
                    <a:cubicBezTo>
                      <a:pt x="6266" y="354"/>
                      <a:pt x="6365" y="453"/>
                      <a:pt x="6492" y="453"/>
                    </a:cubicBezTo>
                    <a:cubicBezTo>
                      <a:pt x="6610" y="453"/>
                      <a:pt x="6719" y="354"/>
                      <a:pt x="6719" y="227"/>
                    </a:cubicBezTo>
                    <a:cubicBezTo>
                      <a:pt x="6719" y="109"/>
                      <a:pt x="6610" y="1"/>
                      <a:pt x="6492" y="1"/>
                    </a:cubicBezTo>
                    <a:close/>
                    <a:moveTo>
                      <a:pt x="7533" y="1"/>
                    </a:moveTo>
                    <a:cubicBezTo>
                      <a:pt x="7407" y="1"/>
                      <a:pt x="7307" y="109"/>
                      <a:pt x="7307" y="227"/>
                    </a:cubicBezTo>
                    <a:cubicBezTo>
                      <a:pt x="7307" y="354"/>
                      <a:pt x="7407" y="453"/>
                      <a:pt x="7533" y="453"/>
                    </a:cubicBezTo>
                    <a:cubicBezTo>
                      <a:pt x="7651" y="453"/>
                      <a:pt x="7760" y="354"/>
                      <a:pt x="7760" y="227"/>
                    </a:cubicBezTo>
                    <a:cubicBezTo>
                      <a:pt x="7760" y="109"/>
                      <a:pt x="7651" y="1"/>
                      <a:pt x="7533" y="1"/>
                    </a:cubicBezTo>
                    <a:close/>
                    <a:moveTo>
                      <a:pt x="8575" y="1"/>
                    </a:moveTo>
                    <a:cubicBezTo>
                      <a:pt x="8448" y="1"/>
                      <a:pt x="8348" y="109"/>
                      <a:pt x="8348" y="227"/>
                    </a:cubicBezTo>
                    <a:cubicBezTo>
                      <a:pt x="8348" y="354"/>
                      <a:pt x="8448" y="453"/>
                      <a:pt x="8575" y="453"/>
                    </a:cubicBezTo>
                    <a:cubicBezTo>
                      <a:pt x="8692" y="453"/>
                      <a:pt x="8801" y="354"/>
                      <a:pt x="8801" y="227"/>
                    </a:cubicBezTo>
                    <a:cubicBezTo>
                      <a:pt x="8801" y="109"/>
                      <a:pt x="8692" y="1"/>
                      <a:pt x="8575" y="1"/>
                    </a:cubicBezTo>
                    <a:close/>
                    <a:moveTo>
                      <a:pt x="9616" y="1"/>
                    </a:moveTo>
                    <a:cubicBezTo>
                      <a:pt x="9489" y="1"/>
                      <a:pt x="9390" y="109"/>
                      <a:pt x="9390" y="227"/>
                    </a:cubicBezTo>
                    <a:cubicBezTo>
                      <a:pt x="9390" y="354"/>
                      <a:pt x="9489" y="453"/>
                      <a:pt x="9616" y="453"/>
                    </a:cubicBezTo>
                    <a:cubicBezTo>
                      <a:pt x="9734" y="453"/>
                      <a:pt x="9842" y="354"/>
                      <a:pt x="9842" y="227"/>
                    </a:cubicBezTo>
                    <a:cubicBezTo>
                      <a:pt x="9842" y="109"/>
                      <a:pt x="9734" y="1"/>
                      <a:pt x="9616" y="1"/>
                    </a:cubicBezTo>
                    <a:close/>
                    <a:moveTo>
                      <a:pt x="10657" y="1"/>
                    </a:moveTo>
                    <a:cubicBezTo>
                      <a:pt x="10530" y="1"/>
                      <a:pt x="10431" y="109"/>
                      <a:pt x="10431" y="227"/>
                    </a:cubicBezTo>
                    <a:cubicBezTo>
                      <a:pt x="10431" y="354"/>
                      <a:pt x="10530" y="453"/>
                      <a:pt x="10657" y="453"/>
                    </a:cubicBezTo>
                    <a:cubicBezTo>
                      <a:pt x="10775" y="453"/>
                      <a:pt x="10884" y="354"/>
                      <a:pt x="10884" y="227"/>
                    </a:cubicBezTo>
                    <a:cubicBezTo>
                      <a:pt x="10884" y="109"/>
                      <a:pt x="10775" y="1"/>
                      <a:pt x="10657" y="1"/>
                    </a:cubicBezTo>
                    <a:close/>
                    <a:moveTo>
                      <a:pt x="11698" y="1"/>
                    </a:moveTo>
                    <a:cubicBezTo>
                      <a:pt x="11572" y="1"/>
                      <a:pt x="11472" y="109"/>
                      <a:pt x="11472" y="227"/>
                    </a:cubicBezTo>
                    <a:cubicBezTo>
                      <a:pt x="11472" y="354"/>
                      <a:pt x="11572" y="453"/>
                      <a:pt x="11698" y="453"/>
                    </a:cubicBezTo>
                    <a:cubicBezTo>
                      <a:pt x="11816" y="453"/>
                      <a:pt x="11925" y="354"/>
                      <a:pt x="11925" y="227"/>
                    </a:cubicBezTo>
                    <a:cubicBezTo>
                      <a:pt x="11925" y="109"/>
                      <a:pt x="11816" y="1"/>
                      <a:pt x="11698" y="1"/>
                    </a:cubicBezTo>
                    <a:close/>
                    <a:moveTo>
                      <a:pt x="12749" y="1"/>
                    </a:moveTo>
                    <a:cubicBezTo>
                      <a:pt x="12622" y="1"/>
                      <a:pt x="12522" y="109"/>
                      <a:pt x="12522" y="227"/>
                    </a:cubicBezTo>
                    <a:cubicBezTo>
                      <a:pt x="12522" y="354"/>
                      <a:pt x="12622" y="453"/>
                      <a:pt x="12749" y="453"/>
                    </a:cubicBezTo>
                    <a:cubicBezTo>
                      <a:pt x="12876" y="453"/>
                      <a:pt x="12975" y="354"/>
                      <a:pt x="12975" y="227"/>
                    </a:cubicBezTo>
                    <a:cubicBezTo>
                      <a:pt x="12975" y="109"/>
                      <a:pt x="12876" y="1"/>
                      <a:pt x="12749" y="1"/>
                    </a:cubicBezTo>
                    <a:close/>
                    <a:moveTo>
                      <a:pt x="13790" y="1"/>
                    </a:moveTo>
                    <a:cubicBezTo>
                      <a:pt x="13663" y="1"/>
                      <a:pt x="13564" y="109"/>
                      <a:pt x="13564" y="227"/>
                    </a:cubicBezTo>
                    <a:cubicBezTo>
                      <a:pt x="13564" y="354"/>
                      <a:pt x="13663" y="453"/>
                      <a:pt x="13790" y="453"/>
                    </a:cubicBezTo>
                    <a:cubicBezTo>
                      <a:pt x="13917" y="453"/>
                      <a:pt x="14016" y="354"/>
                      <a:pt x="14016" y="227"/>
                    </a:cubicBezTo>
                    <a:cubicBezTo>
                      <a:pt x="14016" y="109"/>
                      <a:pt x="13917" y="1"/>
                      <a:pt x="13790" y="1"/>
                    </a:cubicBezTo>
                    <a:close/>
                    <a:moveTo>
                      <a:pt x="14831" y="1"/>
                    </a:moveTo>
                    <a:cubicBezTo>
                      <a:pt x="14705" y="1"/>
                      <a:pt x="14605" y="109"/>
                      <a:pt x="14605" y="227"/>
                    </a:cubicBezTo>
                    <a:cubicBezTo>
                      <a:pt x="14605" y="354"/>
                      <a:pt x="14705" y="453"/>
                      <a:pt x="14831" y="453"/>
                    </a:cubicBezTo>
                    <a:cubicBezTo>
                      <a:pt x="14958" y="453"/>
                      <a:pt x="15058" y="354"/>
                      <a:pt x="15058" y="227"/>
                    </a:cubicBezTo>
                    <a:cubicBezTo>
                      <a:pt x="15058" y="109"/>
                      <a:pt x="14958" y="1"/>
                      <a:pt x="14831" y="1"/>
                    </a:cubicBezTo>
                    <a:close/>
                    <a:moveTo>
                      <a:pt x="15873" y="1"/>
                    </a:moveTo>
                    <a:cubicBezTo>
                      <a:pt x="15746" y="1"/>
                      <a:pt x="15646" y="109"/>
                      <a:pt x="15646" y="227"/>
                    </a:cubicBezTo>
                    <a:cubicBezTo>
                      <a:pt x="15646" y="354"/>
                      <a:pt x="15746" y="453"/>
                      <a:pt x="15873" y="453"/>
                    </a:cubicBezTo>
                    <a:cubicBezTo>
                      <a:pt x="15990" y="453"/>
                      <a:pt x="16099" y="354"/>
                      <a:pt x="16099" y="227"/>
                    </a:cubicBezTo>
                    <a:cubicBezTo>
                      <a:pt x="16099" y="109"/>
                      <a:pt x="15990" y="1"/>
                      <a:pt x="15873" y="1"/>
                    </a:cubicBezTo>
                    <a:close/>
                    <a:moveTo>
                      <a:pt x="16914" y="1"/>
                    </a:moveTo>
                    <a:cubicBezTo>
                      <a:pt x="16787" y="1"/>
                      <a:pt x="16688" y="109"/>
                      <a:pt x="16688" y="227"/>
                    </a:cubicBezTo>
                    <a:cubicBezTo>
                      <a:pt x="16688" y="354"/>
                      <a:pt x="16787" y="453"/>
                      <a:pt x="16914" y="453"/>
                    </a:cubicBezTo>
                    <a:cubicBezTo>
                      <a:pt x="17041" y="453"/>
                      <a:pt x="17140" y="354"/>
                      <a:pt x="17140" y="227"/>
                    </a:cubicBezTo>
                    <a:cubicBezTo>
                      <a:pt x="17140" y="109"/>
                      <a:pt x="17041" y="1"/>
                      <a:pt x="16914" y="1"/>
                    </a:cubicBezTo>
                    <a:close/>
                    <a:moveTo>
                      <a:pt x="17955" y="1"/>
                    </a:moveTo>
                    <a:cubicBezTo>
                      <a:pt x="17828" y="1"/>
                      <a:pt x="17729" y="109"/>
                      <a:pt x="17729" y="227"/>
                    </a:cubicBezTo>
                    <a:cubicBezTo>
                      <a:pt x="17729" y="354"/>
                      <a:pt x="17828" y="453"/>
                      <a:pt x="17955" y="453"/>
                    </a:cubicBezTo>
                    <a:cubicBezTo>
                      <a:pt x="18082" y="453"/>
                      <a:pt x="18181" y="354"/>
                      <a:pt x="18181" y="227"/>
                    </a:cubicBezTo>
                    <a:cubicBezTo>
                      <a:pt x="18181" y="109"/>
                      <a:pt x="18082" y="1"/>
                      <a:pt x="179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4597850" y="2224875"/>
                <a:ext cx="113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42" extrusionOk="0">
                    <a:moveTo>
                      <a:pt x="226" y="0"/>
                    </a:moveTo>
                    <a:cubicBezTo>
                      <a:pt x="168" y="0"/>
                      <a:pt x="109" y="20"/>
                      <a:pt x="73" y="61"/>
                    </a:cubicBezTo>
                    <a:cubicBezTo>
                      <a:pt x="27" y="106"/>
                      <a:pt x="0" y="161"/>
                      <a:pt x="0" y="215"/>
                    </a:cubicBezTo>
                    <a:cubicBezTo>
                      <a:pt x="0" y="279"/>
                      <a:pt x="18" y="333"/>
                      <a:pt x="73" y="378"/>
                    </a:cubicBezTo>
                    <a:cubicBezTo>
                      <a:pt x="118" y="423"/>
                      <a:pt x="172" y="441"/>
                      <a:pt x="226" y="441"/>
                    </a:cubicBezTo>
                    <a:cubicBezTo>
                      <a:pt x="281" y="441"/>
                      <a:pt x="344" y="423"/>
                      <a:pt x="380" y="378"/>
                    </a:cubicBezTo>
                    <a:cubicBezTo>
                      <a:pt x="426" y="333"/>
                      <a:pt x="453" y="279"/>
                      <a:pt x="453" y="215"/>
                    </a:cubicBezTo>
                    <a:cubicBezTo>
                      <a:pt x="453" y="161"/>
                      <a:pt x="435" y="106"/>
                      <a:pt x="380" y="61"/>
                    </a:cubicBezTo>
                    <a:cubicBezTo>
                      <a:pt x="344" y="20"/>
                      <a:pt x="285" y="0"/>
                      <a:pt x="2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" name="Google Shape;27;p2"/>
            <p:cNvSpPr/>
            <p:nvPr/>
          </p:nvSpPr>
          <p:spPr>
            <a:xfrm rot="5400000">
              <a:off x="7528361" y="4098259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-5400000">
              <a:off x="-483227" y="636610"/>
              <a:ext cx="1384662" cy="1345679"/>
            </a:xfrm>
            <a:custGeom>
              <a:avLst/>
              <a:gdLst/>
              <a:ahLst/>
              <a:cxnLst/>
              <a:rect l="l" t="t" r="r" b="b"/>
              <a:pathLst>
                <a:path w="19287" h="18744" extrusionOk="0">
                  <a:moveTo>
                    <a:pt x="227" y="1"/>
                  </a:moveTo>
                  <a:cubicBezTo>
                    <a:pt x="100" y="1"/>
                    <a:pt x="0" y="100"/>
                    <a:pt x="0" y="227"/>
                  </a:cubicBezTo>
                  <a:cubicBezTo>
                    <a:pt x="0" y="354"/>
                    <a:pt x="100" y="454"/>
                    <a:pt x="227" y="454"/>
                  </a:cubicBezTo>
                  <a:cubicBezTo>
                    <a:pt x="353" y="454"/>
                    <a:pt x="453" y="354"/>
                    <a:pt x="453" y="227"/>
                  </a:cubicBezTo>
                  <a:cubicBezTo>
                    <a:pt x="453" y="100"/>
                    <a:pt x="353" y="1"/>
                    <a:pt x="227" y="1"/>
                  </a:cubicBezTo>
                  <a:close/>
                  <a:moveTo>
                    <a:pt x="227" y="1015"/>
                  </a:moveTo>
                  <a:cubicBezTo>
                    <a:pt x="100" y="1015"/>
                    <a:pt x="0" y="1124"/>
                    <a:pt x="0" y="1241"/>
                  </a:cubicBezTo>
                  <a:cubicBezTo>
                    <a:pt x="0" y="1368"/>
                    <a:pt x="100" y="1468"/>
                    <a:pt x="227" y="1468"/>
                  </a:cubicBezTo>
                  <a:cubicBezTo>
                    <a:pt x="353" y="1468"/>
                    <a:pt x="453" y="1368"/>
                    <a:pt x="453" y="1241"/>
                  </a:cubicBezTo>
                  <a:cubicBezTo>
                    <a:pt x="453" y="1124"/>
                    <a:pt x="353" y="1015"/>
                    <a:pt x="227" y="1015"/>
                  </a:cubicBezTo>
                  <a:close/>
                  <a:moveTo>
                    <a:pt x="227" y="2038"/>
                  </a:moveTo>
                  <a:cubicBezTo>
                    <a:pt x="100" y="2038"/>
                    <a:pt x="0" y="2138"/>
                    <a:pt x="0" y="2265"/>
                  </a:cubicBezTo>
                  <a:cubicBezTo>
                    <a:pt x="0" y="2391"/>
                    <a:pt x="100" y="2491"/>
                    <a:pt x="227" y="2491"/>
                  </a:cubicBezTo>
                  <a:cubicBezTo>
                    <a:pt x="353" y="2491"/>
                    <a:pt x="453" y="2391"/>
                    <a:pt x="453" y="2265"/>
                  </a:cubicBezTo>
                  <a:cubicBezTo>
                    <a:pt x="453" y="2138"/>
                    <a:pt x="353" y="2038"/>
                    <a:pt x="227" y="2038"/>
                  </a:cubicBezTo>
                  <a:close/>
                  <a:moveTo>
                    <a:pt x="227" y="3052"/>
                  </a:moveTo>
                  <a:cubicBezTo>
                    <a:pt x="100" y="3052"/>
                    <a:pt x="0" y="3161"/>
                    <a:pt x="0" y="3279"/>
                  </a:cubicBezTo>
                  <a:cubicBezTo>
                    <a:pt x="0" y="3405"/>
                    <a:pt x="100" y="3505"/>
                    <a:pt x="227" y="3505"/>
                  </a:cubicBezTo>
                  <a:cubicBezTo>
                    <a:pt x="353" y="3505"/>
                    <a:pt x="453" y="3405"/>
                    <a:pt x="453" y="3279"/>
                  </a:cubicBezTo>
                  <a:cubicBezTo>
                    <a:pt x="453" y="3161"/>
                    <a:pt x="353" y="3052"/>
                    <a:pt x="227" y="3052"/>
                  </a:cubicBezTo>
                  <a:close/>
                  <a:moveTo>
                    <a:pt x="227" y="4075"/>
                  </a:moveTo>
                  <a:cubicBezTo>
                    <a:pt x="100" y="4075"/>
                    <a:pt x="0" y="4175"/>
                    <a:pt x="0" y="4302"/>
                  </a:cubicBezTo>
                  <a:cubicBezTo>
                    <a:pt x="0" y="4429"/>
                    <a:pt x="100" y="4528"/>
                    <a:pt x="227" y="4528"/>
                  </a:cubicBezTo>
                  <a:cubicBezTo>
                    <a:pt x="353" y="4528"/>
                    <a:pt x="453" y="4429"/>
                    <a:pt x="453" y="4302"/>
                  </a:cubicBezTo>
                  <a:cubicBezTo>
                    <a:pt x="453" y="4175"/>
                    <a:pt x="353" y="4075"/>
                    <a:pt x="227" y="4075"/>
                  </a:cubicBezTo>
                  <a:close/>
                  <a:moveTo>
                    <a:pt x="227" y="5089"/>
                  </a:moveTo>
                  <a:cubicBezTo>
                    <a:pt x="100" y="5089"/>
                    <a:pt x="0" y="5198"/>
                    <a:pt x="0" y="5316"/>
                  </a:cubicBezTo>
                  <a:cubicBezTo>
                    <a:pt x="0" y="5443"/>
                    <a:pt x="100" y="5542"/>
                    <a:pt x="227" y="5542"/>
                  </a:cubicBezTo>
                  <a:cubicBezTo>
                    <a:pt x="353" y="5542"/>
                    <a:pt x="453" y="5443"/>
                    <a:pt x="453" y="5316"/>
                  </a:cubicBezTo>
                  <a:cubicBezTo>
                    <a:pt x="453" y="5198"/>
                    <a:pt x="353" y="5089"/>
                    <a:pt x="227" y="5089"/>
                  </a:cubicBezTo>
                  <a:close/>
                  <a:moveTo>
                    <a:pt x="227" y="6113"/>
                  </a:moveTo>
                  <a:cubicBezTo>
                    <a:pt x="100" y="6113"/>
                    <a:pt x="0" y="6212"/>
                    <a:pt x="0" y="6339"/>
                  </a:cubicBezTo>
                  <a:cubicBezTo>
                    <a:pt x="0" y="6466"/>
                    <a:pt x="100" y="6565"/>
                    <a:pt x="227" y="6565"/>
                  </a:cubicBezTo>
                  <a:cubicBezTo>
                    <a:pt x="353" y="6565"/>
                    <a:pt x="453" y="6466"/>
                    <a:pt x="453" y="6339"/>
                  </a:cubicBezTo>
                  <a:cubicBezTo>
                    <a:pt x="453" y="6212"/>
                    <a:pt x="353" y="6113"/>
                    <a:pt x="227" y="6113"/>
                  </a:cubicBezTo>
                  <a:close/>
                  <a:moveTo>
                    <a:pt x="227" y="7127"/>
                  </a:moveTo>
                  <a:cubicBezTo>
                    <a:pt x="100" y="7127"/>
                    <a:pt x="0" y="7235"/>
                    <a:pt x="0" y="7353"/>
                  </a:cubicBezTo>
                  <a:cubicBezTo>
                    <a:pt x="0" y="7480"/>
                    <a:pt x="100" y="7579"/>
                    <a:pt x="227" y="7579"/>
                  </a:cubicBezTo>
                  <a:cubicBezTo>
                    <a:pt x="353" y="7579"/>
                    <a:pt x="453" y="7480"/>
                    <a:pt x="453" y="7353"/>
                  </a:cubicBezTo>
                  <a:cubicBezTo>
                    <a:pt x="453" y="7235"/>
                    <a:pt x="353" y="7127"/>
                    <a:pt x="227" y="7127"/>
                  </a:cubicBezTo>
                  <a:close/>
                  <a:moveTo>
                    <a:pt x="227" y="8150"/>
                  </a:moveTo>
                  <a:cubicBezTo>
                    <a:pt x="100" y="8150"/>
                    <a:pt x="0" y="8250"/>
                    <a:pt x="0" y="8376"/>
                  </a:cubicBezTo>
                  <a:cubicBezTo>
                    <a:pt x="0" y="8503"/>
                    <a:pt x="100" y="8603"/>
                    <a:pt x="227" y="8603"/>
                  </a:cubicBezTo>
                  <a:cubicBezTo>
                    <a:pt x="353" y="8603"/>
                    <a:pt x="453" y="8503"/>
                    <a:pt x="453" y="8376"/>
                  </a:cubicBezTo>
                  <a:cubicBezTo>
                    <a:pt x="453" y="8250"/>
                    <a:pt x="353" y="8150"/>
                    <a:pt x="227" y="8150"/>
                  </a:cubicBezTo>
                  <a:close/>
                  <a:moveTo>
                    <a:pt x="227" y="9164"/>
                  </a:moveTo>
                  <a:cubicBezTo>
                    <a:pt x="100" y="9164"/>
                    <a:pt x="0" y="9273"/>
                    <a:pt x="0" y="9390"/>
                  </a:cubicBezTo>
                  <a:cubicBezTo>
                    <a:pt x="0" y="9517"/>
                    <a:pt x="100" y="9617"/>
                    <a:pt x="227" y="9617"/>
                  </a:cubicBezTo>
                  <a:cubicBezTo>
                    <a:pt x="353" y="9617"/>
                    <a:pt x="453" y="9517"/>
                    <a:pt x="453" y="9390"/>
                  </a:cubicBezTo>
                  <a:cubicBezTo>
                    <a:pt x="453" y="9273"/>
                    <a:pt x="353" y="9164"/>
                    <a:pt x="227" y="9164"/>
                  </a:cubicBezTo>
                  <a:close/>
                  <a:moveTo>
                    <a:pt x="227" y="10187"/>
                  </a:moveTo>
                  <a:cubicBezTo>
                    <a:pt x="100" y="10187"/>
                    <a:pt x="0" y="10287"/>
                    <a:pt x="0" y="10414"/>
                  </a:cubicBezTo>
                  <a:cubicBezTo>
                    <a:pt x="0" y="10540"/>
                    <a:pt x="100" y="10640"/>
                    <a:pt x="227" y="10640"/>
                  </a:cubicBezTo>
                  <a:cubicBezTo>
                    <a:pt x="353" y="10640"/>
                    <a:pt x="453" y="10540"/>
                    <a:pt x="453" y="10414"/>
                  </a:cubicBezTo>
                  <a:cubicBezTo>
                    <a:pt x="453" y="10287"/>
                    <a:pt x="353" y="10187"/>
                    <a:pt x="227" y="10187"/>
                  </a:cubicBezTo>
                  <a:close/>
                  <a:moveTo>
                    <a:pt x="227" y="11201"/>
                  </a:moveTo>
                  <a:cubicBezTo>
                    <a:pt x="100" y="11201"/>
                    <a:pt x="0" y="11310"/>
                    <a:pt x="0" y="11428"/>
                  </a:cubicBezTo>
                  <a:cubicBezTo>
                    <a:pt x="0" y="11554"/>
                    <a:pt x="100" y="11654"/>
                    <a:pt x="227" y="11654"/>
                  </a:cubicBezTo>
                  <a:cubicBezTo>
                    <a:pt x="353" y="11654"/>
                    <a:pt x="453" y="11554"/>
                    <a:pt x="453" y="11428"/>
                  </a:cubicBezTo>
                  <a:cubicBezTo>
                    <a:pt x="453" y="11310"/>
                    <a:pt x="353" y="11201"/>
                    <a:pt x="227" y="11201"/>
                  </a:cubicBezTo>
                  <a:close/>
                  <a:moveTo>
                    <a:pt x="227" y="12224"/>
                  </a:moveTo>
                  <a:cubicBezTo>
                    <a:pt x="100" y="12224"/>
                    <a:pt x="0" y="12324"/>
                    <a:pt x="0" y="12451"/>
                  </a:cubicBezTo>
                  <a:cubicBezTo>
                    <a:pt x="0" y="12578"/>
                    <a:pt x="100" y="12677"/>
                    <a:pt x="227" y="12677"/>
                  </a:cubicBezTo>
                  <a:cubicBezTo>
                    <a:pt x="353" y="12677"/>
                    <a:pt x="453" y="12578"/>
                    <a:pt x="453" y="12451"/>
                  </a:cubicBezTo>
                  <a:cubicBezTo>
                    <a:pt x="453" y="12324"/>
                    <a:pt x="353" y="12224"/>
                    <a:pt x="227" y="12224"/>
                  </a:cubicBezTo>
                  <a:close/>
                  <a:moveTo>
                    <a:pt x="277" y="13236"/>
                  </a:moveTo>
                  <a:cubicBezTo>
                    <a:pt x="266" y="13236"/>
                    <a:pt x="256" y="13237"/>
                    <a:pt x="245" y="13239"/>
                  </a:cubicBezTo>
                  <a:cubicBezTo>
                    <a:pt x="127" y="13257"/>
                    <a:pt x="45" y="13365"/>
                    <a:pt x="55" y="13492"/>
                  </a:cubicBezTo>
                  <a:cubicBezTo>
                    <a:pt x="64" y="13601"/>
                    <a:pt x="172" y="13682"/>
                    <a:pt x="272" y="13682"/>
                  </a:cubicBezTo>
                  <a:lnTo>
                    <a:pt x="308" y="13682"/>
                  </a:lnTo>
                  <a:cubicBezTo>
                    <a:pt x="426" y="13673"/>
                    <a:pt x="507" y="13555"/>
                    <a:pt x="498" y="13438"/>
                  </a:cubicBezTo>
                  <a:cubicBezTo>
                    <a:pt x="490" y="13322"/>
                    <a:pt x="391" y="13236"/>
                    <a:pt x="277" y="13236"/>
                  </a:cubicBezTo>
                  <a:close/>
                  <a:moveTo>
                    <a:pt x="486" y="14228"/>
                  </a:moveTo>
                  <a:cubicBezTo>
                    <a:pt x="466" y="14228"/>
                    <a:pt x="446" y="14230"/>
                    <a:pt x="426" y="14234"/>
                  </a:cubicBezTo>
                  <a:cubicBezTo>
                    <a:pt x="308" y="14271"/>
                    <a:pt x="245" y="14397"/>
                    <a:pt x="281" y="14524"/>
                  </a:cubicBezTo>
                  <a:cubicBezTo>
                    <a:pt x="317" y="14624"/>
                    <a:pt x="399" y="14678"/>
                    <a:pt x="498" y="14678"/>
                  </a:cubicBezTo>
                  <a:cubicBezTo>
                    <a:pt x="516" y="14678"/>
                    <a:pt x="543" y="14678"/>
                    <a:pt x="562" y="14669"/>
                  </a:cubicBezTo>
                  <a:cubicBezTo>
                    <a:pt x="679" y="14633"/>
                    <a:pt x="743" y="14497"/>
                    <a:pt x="716" y="14388"/>
                  </a:cubicBezTo>
                  <a:cubicBezTo>
                    <a:pt x="685" y="14283"/>
                    <a:pt x="586" y="14228"/>
                    <a:pt x="486" y="14228"/>
                  </a:cubicBezTo>
                  <a:close/>
                  <a:moveTo>
                    <a:pt x="881" y="15162"/>
                  </a:moveTo>
                  <a:cubicBezTo>
                    <a:pt x="847" y="15162"/>
                    <a:pt x="812" y="15170"/>
                    <a:pt x="779" y="15185"/>
                  </a:cubicBezTo>
                  <a:cubicBezTo>
                    <a:pt x="679" y="15249"/>
                    <a:pt x="634" y="15384"/>
                    <a:pt x="688" y="15493"/>
                  </a:cubicBezTo>
                  <a:cubicBezTo>
                    <a:pt x="725" y="15575"/>
                    <a:pt x="806" y="15620"/>
                    <a:pt x="897" y="15620"/>
                  </a:cubicBezTo>
                  <a:cubicBezTo>
                    <a:pt x="924" y="15620"/>
                    <a:pt x="960" y="15620"/>
                    <a:pt x="996" y="15593"/>
                  </a:cubicBezTo>
                  <a:cubicBezTo>
                    <a:pt x="1096" y="15538"/>
                    <a:pt x="1141" y="15403"/>
                    <a:pt x="1087" y="15294"/>
                  </a:cubicBezTo>
                  <a:cubicBezTo>
                    <a:pt x="1048" y="15210"/>
                    <a:pt x="967" y="15162"/>
                    <a:pt x="881" y="15162"/>
                  </a:cubicBezTo>
                  <a:close/>
                  <a:moveTo>
                    <a:pt x="1436" y="16025"/>
                  </a:moveTo>
                  <a:cubicBezTo>
                    <a:pt x="1390" y="16025"/>
                    <a:pt x="1344" y="16040"/>
                    <a:pt x="1304" y="16073"/>
                  </a:cubicBezTo>
                  <a:cubicBezTo>
                    <a:pt x="1195" y="16154"/>
                    <a:pt x="1177" y="16290"/>
                    <a:pt x="1259" y="16389"/>
                  </a:cubicBezTo>
                  <a:cubicBezTo>
                    <a:pt x="1304" y="16444"/>
                    <a:pt x="1367" y="16480"/>
                    <a:pt x="1440" y="16480"/>
                  </a:cubicBezTo>
                  <a:cubicBezTo>
                    <a:pt x="1485" y="16480"/>
                    <a:pt x="1521" y="16471"/>
                    <a:pt x="1576" y="16435"/>
                  </a:cubicBezTo>
                  <a:cubicBezTo>
                    <a:pt x="1675" y="16353"/>
                    <a:pt x="1693" y="16217"/>
                    <a:pt x="1621" y="16118"/>
                  </a:cubicBezTo>
                  <a:cubicBezTo>
                    <a:pt x="1572" y="16058"/>
                    <a:pt x="1504" y="16025"/>
                    <a:pt x="1436" y="16025"/>
                  </a:cubicBezTo>
                  <a:close/>
                  <a:moveTo>
                    <a:pt x="2120" y="16779"/>
                  </a:moveTo>
                  <a:cubicBezTo>
                    <a:pt x="2059" y="16779"/>
                    <a:pt x="1999" y="16804"/>
                    <a:pt x="1956" y="16851"/>
                  </a:cubicBezTo>
                  <a:cubicBezTo>
                    <a:pt x="1865" y="16942"/>
                    <a:pt x="1874" y="17087"/>
                    <a:pt x="1965" y="17168"/>
                  </a:cubicBezTo>
                  <a:cubicBezTo>
                    <a:pt x="2010" y="17204"/>
                    <a:pt x="2074" y="17222"/>
                    <a:pt x="2119" y="17232"/>
                  </a:cubicBezTo>
                  <a:cubicBezTo>
                    <a:pt x="2182" y="17232"/>
                    <a:pt x="2237" y="17204"/>
                    <a:pt x="2282" y="17159"/>
                  </a:cubicBezTo>
                  <a:cubicBezTo>
                    <a:pt x="2372" y="17069"/>
                    <a:pt x="2363" y="16915"/>
                    <a:pt x="2273" y="16842"/>
                  </a:cubicBezTo>
                  <a:cubicBezTo>
                    <a:pt x="2230" y="16799"/>
                    <a:pt x="2175" y="16779"/>
                    <a:pt x="2120" y="16779"/>
                  </a:cubicBezTo>
                  <a:close/>
                  <a:moveTo>
                    <a:pt x="2928" y="17384"/>
                  </a:moveTo>
                  <a:cubicBezTo>
                    <a:pt x="2853" y="17384"/>
                    <a:pt x="2781" y="17421"/>
                    <a:pt x="2735" y="17485"/>
                  </a:cubicBezTo>
                  <a:cubicBezTo>
                    <a:pt x="2671" y="17603"/>
                    <a:pt x="2707" y="17739"/>
                    <a:pt x="2807" y="17802"/>
                  </a:cubicBezTo>
                  <a:cubicBezTo>
                    <a:pt x="2842" y="17830"/>
                    <a:pt x="2866" y="17841"/>
                    <a:pt x="2899" y="17841"/>
                  </a:cubicBezTo>
                  <a:cubicBezTo>
                    <a:pt x="2910" y="17841"/>
                    <a:pt x="2921" y="17840"/>
                    <a:pt x="2934" y="17838"/>
                  </a:cubicBezTo>
                  <a:cubicBezTo>
                    <a:pt x="3006" y="17838"/>
                    <a:pt x="3079" y="17802"/>
                    <a:pt x="3124" y="17739"/>
                  </a:cubicBezTo>
                  <a:cubicBezTo>
                    <a:pt x="3187" y="17621"/>
                    <a:pt x="3160" y="17485"/>
                    <a:pt x="3052" y="17422"/>
                  </a:cubicBezTo>
                  <a:cubicBezTo>
                    <a:pt x="3012" y="17396"/>
                    <a:pt x="2970" y="17384"/>
                    <a:pt x="2928" y="17384"/>
                  </a:cubicBezTo>
                  <a:close/>
                  <a:moveTo>
                    <a:pt x="3830" y="17858"/>
                  </a:moveTo>
                  <a:cubicBezTo>
                    <a:pt x="3743" y="17858"/>
                    <a:pt x="3656" y="17910"/>
                    <a:pt x="3622" y="17992"/>
                  </a:cubicBezTo>
                  <a:cubicBezTo>
                    <a:pt x="3577" y="18110"/>
                    <a:pt x="3631" y="18246"/>
                    <a:pt x="3749" y="18291"/>
                  </a:cubicBezTo>
                  <a:cubicBezTo>
                    <a:pt x="3768" y="18297"/>
                    <a:pt x="3787" y="18304"/>
                    <a:pt x="3810" y="18304"/>
                  </a:cubicBezTo>
                  <a:cubicBezTo>
                    <a:pt x="3819" y="18304"/>
                    <a:pt x="3829" y="18303"/>
                    <a:pt x="3839" y="18300"/>
                  </a:cubicBezTo>
                  <a:cubicBezTo>
                    <a:pt x="3912" y="18300"/>
                    <a:pt x="4002" y="18255"/>
                    <a:pt x="4039" y="18164"/>
                  </a:cubicBezTo>
                  <a:cubicBezTo>
                    <a:pt x="4084" y="18055"/>
                    <a:pt x="4029" y="17911"/>
                    <a:pt x="3912" y="17874"/>
                  </a:cubicBezTo>
                  <a:cubicBezTo>
                    <a:pt x="3886" y="17863"/>
                    <a:pt x="3858" y="17858"/>
                    <a:pt x="3830" y="17858"/>
                  </a:cubicBezTo>
                  <a:close/>
                  <a:moveTo>
                    <a:pt x="4792" y="18155"/>
                  </a:moveTo>
                  <a:cubicBezTo>
                    <a:pt x="4688" y="18155"/>
                    <a:pt x="4597" y="18230"/>
                    <a:pt x="4582" y="18336"/>
                  </a:cubicBezTo>
                  <a:cubicBezTo>
                    <a:pt x="4546" y="18463"/>
                    <a:pt x="4627" y="18581"/>
                    <a:pt x="4754" y="18608"/>
                  </a:cubicBezTo>
                  <a:cubicBezTo>
                    <a:pt x="4772" y="18608"/>
                    <a:pt x="4790" y="18617"/>
                    <a:pt x="4808" y="18617"/>
                  </a:cubicBezTo>
                  <a:cubicBezTo>
                    <a:pt x="4908" y="18617"/>
                    <a:pt x="4998" y="18535"/>
                    <a:pt x="5025" y="18436"/>
                  </a:cubicBezTo>
                  <a:cubicBezTo>
                    <a:pt x="5062" y="18309"/>
                    <a:pt x="4980" y="18191"/>
                    <a:pt x="4853" y="18164"/>
                  </a:cubicBezTo>
                  <a:cubicBezTo>
                    <a:pt x="4833" y="18158"/>
                    <a:pt x="4812" y="18155"/>
                    <a:pt x="4792" y="18155"/>
                  </a:cubicBezTo>
                  <a:close/>
                  <a:moveTo>
                    <a:pt x="5807" y="18290"/>
                  </a:moveTo>
                  <a:cubicBezTo>
                    <a:pt x="5695" y="18290"/>
                    <a:pt x="5587" y="18387"/>
                    <a:pt x="5587" y="18508"/>
                  </a:cubicBezTo>
                  <a:cubicBezTo>
                    <a:pt x="5578" y="18626"/>
                    <a:pt x="5677" y="18735"/>
                    <a:pt x="5804" y="18744"/>
                  </a:cubicBezTo>
                  <a:cubicBezTo>
                    <a:pt x="5940" y="18744"/>
                    <a:pt x="6030" y="18644"/>
                    <a:pt x="6040" y="18526"/>
                  </a:cubicBezTo>
                  <a:cubicBezTo>
                    <a:pt x="6049" y="18400"/>
                    <a:pt x="5949" y="18291"/>
                    <a:pt x="5822" y="18291"/>
                  </a:cubicBezTo>
                  <a:cubicBezTo>
                    <a:pt x="5817" y="18291"/>
                    <a:pt x="5812" y="18290"/>
                    <a:pt x="5807" y="18290"/>
                  </a:cubicBezTo>
                  <a:close/>
                  <a:moveTo>
                    <a:pt x="6836" y="18291"/>
                  </a:moveTo>
                  <a:cubicBezTo>
                    <a:pt x="6710" y="18291"/>
                    <a:pt x="6610" y="18390"/>
                    <a:pt x="6610" y="18517"/>
                  </a:cubicBezTo>
                  <a:cubicBezTo>
                    <a:pt x="6610" y="18644"/>
                    <a:pt x="6710" y="18744"/>
                    <a:pt x="6836" y="18744"/>
                  </a:cubicBezTo>
                  <a:cubicBezTo>
                    <a:pt x="6954" y="18744"/>
                    <a:pt x="7063" y="18644"/>
                    <a:pt x="7063" y="18517"/>
                  </a:cubicBezTo>
                  <a:cubicBezTo>
                    <a:pt x="7063" y="18390"/>
                    <a:pt x="6954" y="18291"/>
                    <a:pt x="6836" y="18291"/>
                  </a:cubicBezTo>
                  <a:close/>
                  <a:moveTo>
                    <a:pt x="7850" y="18291"/>
                  </a:moveTo>
                  <a:cubicBezTo>
                    <a:pt x="7733" y="18291"/>
                    <a:pt x="7624" y="18390"/>
                    <a:pt x="7624" y="18517"/>
                  </a:cubicBezTo>
                  <a:cubicBezTo>
                    <a:pt x="7624" y="18644"/>
                    <a:pt x="7733" y="18744"/>
                    <a:pt x="7850" y="18744"/>
                  </a:cubicBezTo>
                  <a:cubicBezTo>
                    <a:pt x="7977" y="18744"/>
                    <a:pt x="8077" y="18644"/>
                    <a:pt x="8077" y="18517"/>
                  </a:cubicBezTo>
                  <a:cubicBezTo>
                    <a:pt x="8077" y="18390"/>
                    <a:pt x="7977" y="18291"/>
                    <a:pt x="7850" y="18291"/>
                  </a:cubicBezTo>
                  <a:close/>
                  <a:moveTo>
                    <a:pt x="8874" y="18291"/>
                  </a:moveTo>
                  <a:cubicBezTo>
                    <a:pt x="8747" y="18291"/>
                    <a:pt x="8647" y="18390"/>
                    <a:pt x="8647" y="18517"/>
                  </a:cubicBezTo>
                  <a:cubicBezTo>
                    <a:pt x="8647" y="18644"/>
                    <a:pt x="8747" y="18744"/>
                    <a:pt x="8874" y="18744"/>
                  </a:cubicBezTo>
                  <a:cubicBezTo>
                    <a:pt x="8991" y="18744"/>
                    <a:pt x="9100" y="18644"/>
                    <a:pt x="9100" y="18517"/>
                  </a:cubicBezTo>
                  <a:cubicBezTo>
                    <a:pt x="9100" y="18390"/>
                    <a:pt x="8991" y="18291"/>
                    <a:pt x="8874" y="18291"/>
                  </a:cubicBezTo>
                  <a:close/>
                  <a:moveTo>
                    <a:pt x="9888" y="18291"/>
                  </a:moveTo>
                  <a:cubicBezTo>
                    <a:pt x="9770" y="18291"/>
                    <a:pt x="9661" y="18390"/>
                    <a:pt x="9661" y="18517"/>
                  </a:cubicBezTo>
                  <a:cubicBezTo>
                    <a:pt x="9661" y="18644"/>
                    <a:pt x="9770" y="18744"/>
                    <a:pt x="9888" y="18744"/>
                  </a:cubicBezTo>
                  <a:cubicBezTo>
                    <a:pt x="10014" y="18744"/>
                    <a:pt x="10114" y="18644"/>
                    <a:pt x="10114" y="18517"/>
                  </a:cubicBezTo>
                  <a:cubicBezTo>
                    <a:pt x="10114" y="18390"/>
                    <a:pt x="10014" y="18291"/>
                    <a:pt x="9888" y="18291"/>
                  </a:cubicBezTo>
                  <a:close/>
                  <a:moveTo>
                    <a:pt x="10911" y="18291"/>
                  </a:moveTo>
                  <a:cubicBezTo>
                    <a:pt x="10784" y="18291"/>
                    <a:pt x="10684" y="18390"/>
                    <a:pt x="10684" y="18517"/>
                  </a:cubicBezTo>
                  <a:cubicBezTo>
                    <a:pt x="10684" y="18644"/>
                    <a:pt x="10784" y="18744"/>
                    <a:pt x="10911" y="18744"/>
                  </a:cubicBezTo>
                  <a:cubicBezTo>
                    <a:pt x="11029" y="18744"/>
                    <a:pt x="11137" y="18644"/>
                    <a:pt x="11137" y="18517"/>
                  </a:cubicBezTo>
                  <a:cubicBezTo>
                    <a:pt x="11137" y="18390"/>
                    <a:pt x="11029" y="18291"/>
                    <a:pt x="10911" y="18291"/>
                  </a:cubicBezTo>
                  <a:close/>
                  <a:moveTo>
                    <a:pt x="11925" y="18291"/>
                  </a:moveTo>
                  <a:cubicBezTo>
                    <a:pt x="11807" y="18291"/>
                    <a:pt x="11699" y="18390"/>
                    <a:pt x="11699" y="18517"/>
                  </a:cubicBezTo>
                  <a:cubicBezTo>
                    <a:pt x="11699" y="18644"/>
                    <a:pt x="11807" y="18744"/>
                    <a:pt x="11925" y="18744"/>
                  </a:cubicBezTo>
                  <a:cubicBezTo>
                    <a:pt x="12052" y="18744"/>
                    <a:pt x="12151" y="18644"/>
                    <a:pt x="12151" y="18517"/>
                  </a:cubicBezTo>
                  <a:cubicBezTo>
                    <a:pt x="12151" y="18390"/>
                    <a:pt x="12052" y="18291"/>
                    <a:pt x="11925" y="18291"/>
                  </a:cubicBezTo>
                  <a:close/>
                  <a:moveTo>
                    <a:pt x="12948" y="18291"/>
                  </a:moveTo>
                  <a:cubicBezTo>
                    <a:pt x="12821" y="18291"/>
                    <a:pt x="12722" y="18390"/>
                    <a:pt x="12722" y="18517"/>
                  </a:cubicBezTo>
                  <a:cubicBezTo>
                    <a:pt x="12722" y="18644"/>
                    <a:pt x="12821" y="18744"/>
                    <a:pt x="12948" y="18744"/>
                  </a:cubicBezTo>
                  <a:cubicBezTo>
                    <a:pt x="13066" y="18744"/>
                    <a:pt x="13174" y="18644"/>
                    <a:pt x="13174" y="18517"/>
                  </a:cubicBezTo>
                  <a:cubicBezTo>
                    <a:pt x="13174" y="18390"/>
                    <a:pt x="13066" y="18291"/>
                    <a:pt x="12948" y="18291"/>
                  </a:cubicBezTo>
                  <a:close/>
                  <a:moveTo>
                    <a:pt x="13962" y="18291"/>
                  </a:moveTo>
                  <a:cubicBezTo>
                    <a:pt x="13844" y="18291"/>
                    <a:pt x="13736" y="18390"/>
                    <a:pt x="13736" y="18517"/>
                  </a:cubicBezTo>
                  <a:cubicBezTo>
                    <a:pt x="13736" y="18644"/>
                    <a:pt x="13844" y="18744"/>
                    <a:pt x="13962" y="18744"/>
                  </a:cubicBezTo>
                  <a:cubicBezTo>
                    <a:pt x="14089" y="18744"/>
                    <a:pt x="14189" y="18644"/>
                    <a:pt x="14189" y="18517"/>
                  </a:cubicBezTo>
                  <a:cubicBezTo>
                    <a:pt x="14189" y="18390"/>
                    <a:pt x="14089" y="18291"/>
                    <a:pt x="13962" y="18291"/>
                  </a:cubicBezTo>
                  <a:close/>
                  <a:moveTo>
                    <a:pt x="14985" y="18291"/>
                  </a:moveTo>
                  <a:cubicBezTo>
                    <a:pt x="14859" y="18291"/>
                    <a:pt x="14759" y="18390"/>
                    <a:pt x="14759" y="18517"/>
                  </a:cubicBezTo>
                  <a:cubicBezTo>
                    <a:pt x="14759" y="18644"/>
                    <a:pt x="14859" y="18744"/>
                    <a:pt x="14985" y="18744"/>
                  </a:cubicBezTo>
                  <a:cubicBezTo>
                    <a:pt x="15103" y="18744"/>
                    <a:pt x="15212" y="18644"/>
                    <a:pt x="15212" y="18517"/>
                  </a:cubicBezTo>
                  <a:cubicBezTo>
                    <a:pt x="15212" y="18390"/>
                    <a:pt x="15103" y="18291"/>
                    <a:pt x="14985" y="18291"/>
                  </a:cubicBezTo>
                  <a:close/>
                  <a:moveTo>
                    <a:pt x="15999" y="18291"/>
                  </a:moveTo>
                  <a:cubicBezTo>
                    <a:pt x="15882" y="18291"/>
                    <a:pt x="15773" y="18390"/>
                    <a:pt x="15773" y="18517"/>
                  </a:cubicBezTo>
                  <a:cubicBezTo>
                    <a:pt x="15773" y="18644"/>
                    <a:pt x="15882" y="18744"/>
                    <a:pt x="15999" y="18744"/>
                  </a:cubicBezTo>
                  <a:cubicBezTo>
                    <a:pt x="16126" y="18744"/>
                    <a:pt x="16226" y="18644"/>
                    <a:pt x="16226" y="18517"/>
                  </a:cubicBezTo>
                  <a:cubicBezTo>
                    <a:pt x="16226" y="18390"/>
                    <a:pt x="16126" y="18291"/>
                    <a:pt x="15999" y="18291"/>
                  </a:cubicBezTo>
                  <a:close/>
                  <a:moveTo>
                    <a:pt x="17023" y="18291"/>
                  </a:moveTo>
                  <a:cubicBezTo>
                    <a:pt x="16896" y="18291"/>
                    <a:pt x="16796" y="18390"/>
                    <a:pt x="16796" y="18517"/>
                  </a:cubicBezTo>
                  <a:cubicBezTo>
                    <a:pt x="16796" y="18644"/>
                    <a:pt x="16896" y="18744"/>
                    <a:pt x="17023" y="18744"/>
                  </a:cubicBezTo>
                  <a:cubicBezTo>
                    <a:pt x="17140" y="18744"/>
                    <a:pt x="17249" y="18644"/>
                    <a:pt x="17249" y="18517"/>
                  </a:cubicBezTo>
                  <a:cubicBezTo>
                    <a:pt x="17249" y="18390"/>
                    <a:pt x="17140" y="18291"/>
                    <a:pt x="17023" y="18291"/>
                  </a:cubicBezTo>
                  <a:close/>
                  <a:moveTo>
                    <a:pt x="18037" y="18291"/>
                  </a:moveTo>
                  <a:cubicBezTo>
                    <a:pt x="17919" y="18291"/>
                    <a:pt x="17810" y="18390"/>
                    <a:pt x="17810" y="18517"/>
                  </a:cubicBezTo>
                  <a:cubicBezTo>
                    <a:pt x="17810" y="18644"/>
                    <a:pt x="17919" y="18744"/>
                    <a:pt x="18037" y="18744"/>
                  </a:cubicBezTo>
                  <a:cubicBezTo>
                    <a:pt x="18163" y="18744"/>
                    <a:pt x="18263" y="18644"/>
                    <a:pt x="18263" y="18517"/>
                  </a:cubicBezTo>
                  <a:cubicBezTo>
                    <a:pt x="18263" y="18390"/>
                    <a:pt x="18163" y="18291"/>
                    <a:pt x="18037" y="18291"/>
                  </a:cubicBezTo>
                  <a:close/>
                  <a:moveTo>
                    <a:pt x="19060" y="18291"/>
                  </a:moveTo>
                  <a:cubicBezTo>
                    <a:pt x="18933" y="18291"/>
                    <a:pt x="18834" y="18390"/>
                    <a:pt x="18834" y="18517"/>
                  </a:cubicBezTo>
                  <a:cubicBezTo>
                    <a:pt x="18834" y="18644"/>
                    <a:pt x="18933" y="18744"/>
                    <a:pt x="19060" y="18744"/>
                  </a:cubicBezTo>
                  <a:cubicBezTo>
                    <a:pt x="19178" y="18744"/>
                    <a:pt x="19286" y="18644"/>
                    <a:pt x="19286" y="18517"/>
                  </a:cubicBezTo>
                  <a:cubicBezTo>
                    <a:pt x="19286" y="18390"/>
                    <a:pt x="19178" y="18291"/>
                    <a:pt x="19060" y="18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" name="Google Shape;29;p2"/>
            <p:cNvGrpSpPr/>
            <p:nvPr/>
          </p:nvGrpSpPr>
          <p:grpSpPr>
            <a:xfrm>
              <a:off x="194122" y="2770788"/>
              <a:ext cx="724894" cy="819152"/>
              <a:chOff x="-82178" y="3325363"/>
              <a:chExt cx="724894" cy="819152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-30846" y="3377342"/>
                <a:ext cx="117094" cy="114509"/>
              </a:xfrm>
              <a:custGeom>
                <a:avLst/>
                <a:gdLst/>
                <a:ahLst/>
                <a:cxnLst/>
                <a:rect l="l" t="t" r="r" b="b"/>
                <a:pathLst>
                  <a:path w="1631" h="1595" extrusionOk="0">
                    <a:moveTo>
                      <a:pt x="1006" y="571"/>
                    </a:moveTo>
                    <a:lnTo>
                      <a:pt x="960" y="906"/>
                    </a:lnTo>
                    <a:cubicBezTo>
                      <a:pt x="951" y="943"/>
                      <a:pt x="942" y="961"/>
                      <a:pt x="915" y="988"/>
                    </a:cubicBezTo>
                    <a:cubicBezTo>
                      <a:pt x="897" y="1006"/>
                      <a:pt x="870" y="1024"/>
                      <a:pt x="834" y="1024"/>
                    </a:cubicBezTo>
                    <a:cubicBezTo>
                      <a:pt x="779" y="1024"/>
                      <a:pt x="734" y="1006"/>
                      <a:pt x="725" y="961"/>
                    </a:cubicBezTo>
                    <a:cubicBezTo>
                      <a:pt x="689" y="933"/>
                      <a:pt x="680" y="897"/>
                      <a:pt x="680" y="852"/>
                    </a:cubicBezTo>
                    <a:cubicBezTo>
                      <a:pt x="680" y="770"/>
                      <a:pt x="716" y="707"/>
                      <a:pt x="770" y="644"/>
                    </a:cubicBezTo>
                    <a:cubicBezTo>
                      <a:pt x="825" y="589"/>
                      <a:pt x="906" y="571"/>
                      <a:pt x="988" y="571"/>
                    </a:cubicBezTo>
                    <a:close/>
                    <a:moveTo>
                      <a:pt x="906" y="1"/>
                    </a:moveTo>
                    <a:cubicBezTo>
                      <a:pt x="725" y="1"/>
                      <a:pt x="562" y="37"/>
                      <a:pt x="426" y="119"/>
                    </a:cubicBezTo>
                    <a:cubicBezTo>
                      <a:pt x="290" y="191"/>
                      <a:pt x="191" y="300"/>
                      <a:pt x="109" y="435"/>
                    </a:cubicBezTo>
                    <a:cubicBezTo>
                      <a:pt x="37" y="553"/>
                      <a:pt x="1" y="707"/>
                      <a:pt x="1" y="861"/>
                    </a:cubicBezTo>
                    <a:cubicBezTo>
                      <a:pt x="1" y="1006"/>
                      <a:pt x="37" y="1133"/>
                      <a:pt x="100" y="1250"/>
                    </a:cubicBezTo>
                    <a:cubicBezTo>
                      <a:pt x="173" y="1359"/>
                      <a:pt x="272" y="1450"/>
                      <a:pt x="381" y="1504"/>
                    </a:cubicBezTo>
                    <a:cubicBezTo>
                      <a:pt x="499" y="1567"/>
                      <a:pt x="625" y="1594"/>
                      <a:pt x="743" y="1594"/>
                    </a:cubicBezTo>
                    <a:cubicBezTo>
                      <a:pt x="834" y="1594"/>
                      <a:pt x="915" y="1585"/>
                      <a:pt x="997" y="1576"/>
                    </a:cubicBezTo>
                    <a:cubicBezTo>
                      <a:pt x="1078" y="1549"/>
                      <a:pt x="1151" y="1531"/>
                      <a:pt x="1223" y="1495"/>
                    </a:cubicBezTo>
                    <a:lnTo>
                      <a:pt x="1151" y="1305"/>
                    </a:lnTo>
                    <a:cubicBezTo>
                      <a:pt x="1096" y="1341"/>
                      <a:pt x="1042" y="1359"/>
                      <a:pt x="969" y="1368"/>
                    </a:cubicBezTo>
                    <a:cubicBezTo>
                      <a:pt x="906" y="1386"/>
                      <a:pt x="852" y="1395"/>
                      <a:pt x="779" y="1395"/>
                    </a:cubicBezTo>
                    <a:cubicBezTo>
                      <a:pt x="680" y="1395"/>
                      <a:pt x="589" y="1368"/>
                      <a:pt x="508" y="1323"/>
                    </a:cubicBezTo>
                    <a:cubicBezTo>
                      <a:pt x="417" y="1296"/>
                      <a:pt x="354" y="1223"/>
                      <a:pt x="308" y="1142"/>
                    </a:cubicBezTo>
                    <a:cubicBezTo>
                      <a:pt x="263" y="1069"/>
                      <a:pt x="236" y="961"/>
                      <a:pt x="236" y="861"/>
                    </a:cubicBezTo>
                    <a:cubicBezTo>
                      <a:pt x="236" y="725"/>
                      <a:pt x="272" y="617"/>
                      <a:pt x="327" y="508"/>
                    </a:cubicBezTo>
                    <a:cubicBezTo>
                      <a:pt x="399" y="408"/>
                      <a:pt x="471" y="327"/>
                      <a:pt x="580" y="272"/>
                    </a:cubicBezTo>
                    <a:cubicBezTo>
                      <a:pt x="680" y="218"/>
                      <a:pt x="788" y="191"/>
                      <a:pt x="906" y="191"/>
                    </a:cubicBezTo>
                    <a:cubicBezTo>
                      <a:pt x="997" y="191"/>
                      <a:pt x="1087" y="209"/>
                      <a:pt x="1169" y="254"/>
                    </a:cubicBezTo>
                    <a:cubicBezTo>
                      <a:pt x="1241" y="282"/>
                      <a:pt x="1304" y="354"/>
                      <a:pt x="1350" y="417"/>
                    </a:cubicBezTo>
                    <a:cubicBezTo>
                      <a:pt x="1395" y="490"/>
                      <a:pt x="1413" y="580"/>
                      <a:pt x="1413" y="671"/>
                    </a:cubicBezTo>
                    <a:cubicBezTo>
                      <a:pt x="1413" y="734"/>
                      <a:pt x="1413" y="798"/>
                      <a:pt x="1395" y="852"/>
                    </a:cubicBezTo>
                    <a:cubicBezTo>
                      <a:pt x="1377" y="906"/>
                      <a:pt x="1359" y="952"/>
                      <a:pt x="1323" y="979"/>
                    </a:cubicBezTo>
                    <a:cubicBezTo>
                      <a:pt x="1304" y="1006"/>
                      <a:pt x="1268" y="1024"/>
                      <a:pt x="1232" y="1024"/>
                    </a:cubicBezTo>
                    <a:cubicBezTo>
                      <a:pt x="1223" y="1024"/>
                      <a:pt x="1196" y="1006"/>
                      <a:pt x="1187" y="997"/>
                    </a:cubicBezTo>
                    <a:cubicBezTo>
                      <a:pt x="1169" y="979"/>
                      <a:pt x="1169" y="952"/>
                      <a:pt x="1169" y="933"/>
                    </a:cubicBezTo>
                    <a:lnTo>
                      <a:pt x="1223" y="481"/>
                    </a:lnTo>
                    <a:lnTo>
                      <a:pt x="1132" y="417"/>
                    </a:lnTo>
                    <a:lnTo>
                      <a:pt x="951" y="417"/>
                    </a:lnTo>
                    <a:cubicBezTo>
                      <a:pt x="861" y="417"/>
                      <a:pt x="770" y="435"/>
                      <a:pt x="689" y="481"/>
                    </a:cubicBezTo>
                    <a:cubicBezTo>
                      <a:pt x="607" y="526"/>
                      <a:pt x="544" y="580"/>
                      <a:pt x="499" y="644"/>
                    </a:cubicBezTo>
                    <a:cubicBezTo>
                      <a:pt x="453" y="716"/>
                      <a:pt x="426" y="807"/>
                      <a:pt x="426" y="897"/>
                    </a:cubicBezTo>
                    <a:cubicBezTo>
                      <a:pt x="426" y="997"/>
                      <a:pt x="462" y="1087"/>
                      <a:pt x="526" y="1160"/>
                    </a:cubicBezTo>
                    <a:cubicBezTo>
                      <a:pt x="598" y="1223"/>
                      <a:pt x="689" y="1259"/>
                      <a:pt x="825" y="1259"/>
                    </a:cubicBezTo>
                    <a:cubicBezTo>
                      <a:pt x="861" y="1259"/>
                      <a:pt x="888" y="1250"/>
                      <a:pt x="924" y="1232"/>
                    </a:cubicBezTo>
                    <a:cubicBezTo>
                      <a:pt x="969" y="1223"/>
                      <a:pt x="997" y="1205"/>
                      <a:pt x="1024" y="1187"/>
                    </a:cubicBezTo>
                    <a:cubicBezTo>
                      <a:pt x="1069" y="1223"/>
                      <a:pt x="1132" y="1250"/>
                      <a:pt x="1205" y="1250"/>
                    </a:cubicBezTo>
                    <a:cubicBezTo>
                      <a:pt x="1332" y="1250"/>
                      <a:pt x="1431" y="1205"/>
                      <a:pt x="1513" y="1096"/>
                    </a:cubicBezTo>
                    <a:cubicBezTo>
                      <a:pt x="1594" y="997"/>
                      <a:pt x="1630" y="861"/>
                      <a:pt x="1630" y="680"/>
                    </a:cubicBezTo>
                    <a:cubicBezTo>
                      <a:pt x="1630" y="544"/>
                      <a:pt x="1603" y="435"/>
                      <a:pt x="1540" y="327"/>
                    </a:cubicBezTo>
                    <a:cubicBezTo>
                      <a:pt x="1467" y="227"/>
                      <a:pt x="1395" y="146"/>
                      <a:pt x="1277" y="91"/>
                    </a:cubicBezTo>
                    <a:cubicBezTo>
                      <a:pt x="1169" y="37"/>
                      <a:pt x="1042" y="1"/>
                      <a:pt x="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-20436" y="3552230"/>
                <a:ext cx="151554" cy="13066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182" extrusionOk="0">
                    <a:moveTo>
                      <a:pt x="0" y="1"/>
                    </a:moveTo>
                    <a:lnTo>
                      <a:pt x="0" y="182"/>
                    </a:lnTo>
                    <a:lnTo>
                      <a:pt x="2110" y="182"/>
                    </a:lnTo>
                    <a:lnTo>
                      <a:pt x="211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-20436" y="3978035"/>
                <a:ext cx="151554" cy="13066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182" extrusionOk="0">
                    <a:moveTo>
                      <a:pt x="0" y="0"/>
                    </a:moveTo>
                    <a:lnTo>
                      <a:pt x="0" y="181"/>
                    </a:lnTo>
                    <a:lnTo>
                      <a:pt x="2110" y="181"/>
                    </a:lnTo>
                    <a:lnTo>
                      <a:pt x="21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-20436" y="3689355"/>
                <a:ext cx="484384" cy="13138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183" extrusionOk="0">
                    <a:moveTo>
                      <a:pt x="0" y="1"/>
                    </a:moveTo>
                    <a:lnTo>
                      <a:pt x="0" y="182"/>
                    </a:lnTo>
                    <a:lnTo>
                      <a:pt x="6746" y="182"/>
                    </a:lnTo>
                    <a:lnTo>
                      <a:pt x="67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-20436" y="3747866"/>
                <a:ext cx="484384" cy="13066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182" extrusionOk="0">
                    <a:moveTo>
                      <a:pt x="0" y="1"/>
                    </a:moveTo>
                    <a:lnTo>
                      <a:pt x="0" y="182"/>
                    </a:lnTo>
                    <a:lnTo>
                      <a:pt x="6746" y="182"/>
                    </a:lnTo>
                    <a:lnTo>
                      <a:pt x="67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-20436" y="3806378"/>
                <a:ext cx="484384" cy="13066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182" extrusionOk="0">
                    <a:moveTo>
                      <a:pt x="0" y="1"/>
                    </a:moveTo>
                    <a:lnTo>
                      <a:pt x="0" y="182"/>
                    </a:lnTo>
                    <a:lnTo>
                      <a:pt x="6746" y="182"/>
                    </a:lnTo>
                    <a:lnTo>
                      <a:pt x="67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-20436" y="3865535"/>
                <a:ext cx="484384" cy="13066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182" extrusionOk="0">
                    <a:moveTo>
                      <a:pt x="0" y="1"/>
                    </a:moveTo>
                    <a:lnTo>
                      <a:pt x="0" y="182"/>
                    </a:lnTo>
                    <a:lnTo>
                      <a:pt x="6746" y="182"/>
                    </a:lnTo>
                    <a:lnTo>
                      <a:pt x="67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-82178" y="3325363"/>
                <a:ext cx="624738" cy="819152"/>
              </a:xfrm>
              <a:custGeom>
                <a:avLst/>
                <a:gdLst/>
                <a:ahLst/>
                <a:cxnLst/>
                <a:rect l="l" t="t" r="r" b="b"/>
                <a:pathLst>
                  <a:path w="8702" h="11410" extrusionOk="0">
                    <a:moveTo>
                      <a:pt x="118" y="1"/>
                    </a:moveTo>
                    <a:cubicBezTo>
                      <a:pt x="46" y="1"/>
                      <a:pt x="0" y="55"/>
                      <a:pt x="0" y="118"/>
                    </a:cubicBezTo>
                    <a:lnTo>
                      <a:pt x="0" y="11300"/>
                    </a:lnTo>
                    <a:cubicBezTo>
                      <a:pt x="0" y="11364"/>
                      <a:pt x="55" y="11409"/>
                      <a:pt x="118" y="11409"/>
                    </a:cubicBezTo>
                    <a:lnTo>
                      <a:pt x="8593" y="11409"/>
                    </a:lnTo>
                    <a:cubicBezTo>
                      <a:pt x="8656" y="11409"/>
                      <a:pt x="8702" y="11355"/>
                      <a:pt x="8702" y="11300"/>
                    </a:cubicBezTo>
                    <a:lnTo>
                      <a:pt x="8702" y="118"/>
                    </a:lnTo>
                    <a:cubicBezTo>
                      <a:pt x="8702" y="46"/>
                      <a:pt x="8647" y="1"/>
                      <a:pt x="8593" y="1"/>
                    </a:cubicBezTo>
                    <a:lnTo>
                      <a:pt x="6501" y="1"/>
                    </a:lnTo>
                    <a:cubicBezTo>
                      <a:pt x="6429" y="1"/>
                      <a:pt x="6384" y="46"/>
                      <a:pt x="6384" y="118"/>
                    </a:cubicBezTo>
                    <a:cubicBezTo>
                      <a:pt x="6384" y="182"/>
                      <a:pt x="6438" y="227"/>
                      <a:pt x="6501" y="227"/>
                    </a:cubicBezTo>
                    <a:lnTo>
                      <a:pt x="8475" y="227"/>
                    </a:lnTo>
                    <a:lnTo>
                      <a:pt x="8475" y="11192"/>
                    </a:lnTo>
                    <a:lnTo>
                      <a:pt x="227" y="11192"/>
                    </a:lnTo>
                    <a:lnTo>
                      <a:pt x="227" y="227"/>
                    </a:lnTo>
                    <a:lnTo>
                      <a:pt x="4826" y="227"/>
                    </a:lnTo>
                    <a:cubicBezTo>
                      <a:pt x="4890" y="227"/>
                      <a:pt x="4935" y="182"/>
                      <a:pt x="4935" y="118"/>
                    </a:cubicBezTo>
                    <a:cubicBezTo>
                      <a:pt x="4935" y="46"/>
                      <a:pt x="4881" y="1"/>
                      <a:pt x="48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304572" y="3325363"/>
                <a:ext cx="38409" cy="16297"/>
              </a:xfrm>
              <a:custGeom>
                <a:avLst/>
                <a:gdLst/>
                <a:ahLst/>
                <a:cxnLst/>
                <a:rect l="l" t="t" r="r" b="b"/>
                <a:pathLst>
                  <a:path w="535" h="227" extrusionOk="0">
                    <a:moveTo>
                      <a:pt x="118" y="1"/>
                    </a:moveTo>
                    <a:cubicBezTo>
                      <a:pt x="46" y="1"/>
                      <a:pt x="1" y="46"/>
                      <a:pt x="1" y="118"/>
                    </a:cubicBezTo>
                    <a:cubicBezTo>
                      <a:pt x="1" y="182"/>
                      <a:pt x="55" y="227"/>
                      <a:pt x="118" y="227"/>
                    </a:cubicBezTo>
                    <a:lnTo>
                      <a:pt x="417" y="227"/>
                    </a:lnTo>
                    <a:cubicBezTo>
                      <a:pt x="481" y="227"/>
                      <a:pt x="535" y="182"/>
                      <a:pt x="535" y="118"/>
                    </a:cubicBezTo>
                    <a:cubicBezTo>
                      <a:pt x="535" y="46"/>
                      <a:pt x="481" y="1"/>
                      <a:pt x="4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463953" y="3441596"/>
                <a:ext cx="172230" cy="171153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2384" extrusionOk="0">
                    <a:moveTo>
                      <a:pt x="57" y="0"/>
                    </a:moveTo>
                    <a:cubicBezTo>
                      <a:pt x="27" y="0"/>
                      <a:pt x="0" y="25"/>
                      <a:pt x="8" y="57"/>
                    </a:cubicBezTo>
                    <a:lnTo>
                      <a:pt x="551" y="2040"/>
                    </a:lnTo>
                    <a:cubicBezTo>
                      <a:pt x="561" y="2064"/>
                      <a:pt x="585" y="2078"/>
                      <a:pt x="609" y="2078"/>
                    </a:cubicBezTo>
                    <a:cubicBezTo>
                      <a:pt x="628" y="2078"/>
                      <a:pt x="648" y="2069"/>
                      <a:pt x="660" y="2049"/>
                    </a:cubicBezTo>
                    <a:lnTo>
                      <a:pt x="950" y="1460"/>
                    </a:lnTo>
                    <a:cubicBezTo>
                      <a:pt x="965" y="1435"/>
                      <a:pt x="989" y="1423"/>
                      <a:pt x="1010" y="1423"/>
                    </a:cubicBezTo>
                    <a:cubicBezTo>
                      <a:pt x="1027" y="1423"/>
                      <a:pt x="1041" y="1430"/>
                      <a:pt x="1049" y="1442"/>
                    </a:cubicBezTo>
                    <a:lnTo>
                      <a:pt x="1973" y="2356"/>
                    </a:lnTo>
                    <a:cubicBezTo>
                      <a:pt x="1986" y="2375"/>
                      <a:pt x="2005" y="2384"/>
                      <a:pt x="2023" y="2384"/>
                    </a:cubicBezTo>
                    <a:cubicBezTo>
                      <a:pt x="2041" y="2384"/>
                      <a:pt x="2059" y="2375"/>
                      <a:pt x="2073" y="2356"/>
                    </a:cubicBezTo>
                    <a:lnTo>
                      <a:pt x="2380" y="2049"/>
                    </a:lnTo>
                    <a:cubicBezTo>
                      <a:pt x="2398" y="2040"/>
                      <a:pt x="2398" y="1994"/>
                      <a:pt x="2362" y="1958"/>
                    </a:cubicBezTo>
                    <a:lnTo>
                      <a:pt x="1448" y="1044"/>
                    </a:lnTo>
                    <a:cubicBezTo>
                      <a:pt x="1412" y="1007"/>
                      <a:pt x="1421" y="953"/>
                      <a:pt x="1475" y="944"/>
                    </a:cubicBezTo>
                    <a:lnTo>
                      <a:pt x="2063" y="645"/>
                    </a:lnTo>
                    <a:cubicBezTo>
                      <a:pt x="2109" y="618"/>
                      <a:pt x="2091" y="555"/>
                      <a:pt x="2045" y="546"/>
                    </a:cubicBezTo>
                    <a:lnTo>
                      <a:pt x="71" y="2"/>
                    </a:lnTo>
                    <a:cubicBezTo>
                      <a:pt x="67" y="1"/>
                      <a:pt x="62" y="0"/>
                      <a:pt x="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456055" y="3435063"/>
                <a:ext cx="186660" cy="186158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2593" extrusionOk="0">
                    <a:moveTo>
                      <a:pt x="245" y="229"/>
                    </a:moveTo>
                    <a:lnTo>
                      <a:pt x="1983" y="700"/>
                    </a:lnTo>
                    <a:lnTo>
                      <a:pt x="1531" y="926"/>
                    </a:lnTo>
                    <a:cubicBezTo>
                      <a:pt x="1494" y="953"/>
                      <a:pt x="1458" y="999"/>
                      <a:pt x="1449" y="1053"/>
                    </a:cubicBezTo>
                    <a:cubicBezTo>
                      <a:pt x="1431" y="1107"/>
                      <a:pt x="1458" y="1171"/>
                      <a:pt x="1494" y="1198"/>
                    </a:cubicBezTo>
                    <a:lnTo>
                      <a:pt x="2382" y="2094"/>
                    </a:lnTo>
                    <a:lnTo>
                      <a:pt x="2128" y="2357"/>
                    </a:lnTo>
                    <a:lnTo>
                      <a:pt x="1232" y="1460"/>
                    </a:lnTo>
                    <a:cubicBezTo>
                      <a:pt x="1196" y="1442"/>
                      <a:pt x="1150" y="1415"/>
                      <a:pt x="1105" y="1415"/>
                    </a:cubicBezTo>
                    <a:cubicBezTo>
                      <a:pt x="1096" y="1415"/>
                      <a:pt x="1087" y="1415"/>
                      <a:pt x="1069" y="1424"/>
                    </a:cubicBezTo>
                    <a:cubicBezTo>
                      <a:pt x="1014" y="1433"/>
                      <a:pt x="969" y="1470"/>
                      <a:pt x="951" y="1515"/>
                    </a:cubicBezTo>
                    <a:lnTo>
                      <a:pt x="725" y="1968"/>
                    </a:lnTo>
                    <a:lnTo>
                      <a:pt x="245" y="229"/>
                    </a:lnTo>
                    <a:close/>
                    <a:moveTo>
                      <a:pt x="176" y="0"/>
                    </a:moveTo>
                    <a:cubicBezTo>
                      <a:pt x="136" y="0"/>
                      <a:pt x="92" y="18"/>
                      <a:pt x="55" y="48"/>
                    </a:cubicBezTo>
                    <a:cubicBezTo>
                      <a:pt x="9" y="84"/>
                      <a:pt x="0" y="139"/>
                      <a:pt x="9" y="193"/>
                    </a:cubicBezTo>
                    <a:lnTo>
                      <a:pt x="553" y="2176"/>
                    </a:lnTo>
                    <a:cubicBezTo>
                      <a:pt x="562" y="2230"/>
                      <a:pt x="616" y="2275"/>
                      <a:pt x="689" y="2284"/>
                    </a:cubicBezTo>
                    <a:cubicBezTo>
                      <a:pt x="752" y="2284"/>
                      <a:pt x="815" y="2257"/>
                      <a:pt x="842" y="2194"/>
                    </a:cubicBezTo>
                    <a:lnTo>
                      <a:pt x="1114" y="1669"/>
                    </a:lnTo>
                    <a:lnTo>
                      <a:pt x="1992" y="2538"/>
                    </a:lnTo>
                    <a:cubicBezTo>
                      <a:pt x="2020" y="2574"/>
                      <a:pt x="2065" y="2592"/>
                      <a:pt x="2110" y="2592"/>
                    </a:cubicBezTo>
                    <a:cubicBezTo>
                      <a:pt x="2173" y="2592"/>
                      <a:pt x="2219" y="2574"/>
                      <a:pt x="2237" y="2529"/>
                    </a:cubicBezTo>
                    <a:lnTo>
                      <a:pt x="2545" y="2221"/>
                    </a:lnTo>
                    <a:cubicBezTo>
                      <a:pt x="2581" y="2185"/>
                      <a:pt x="2599" y="2140"/>
                      <a:pt x="2599" y="2094"/>
                    </a:cubicBezTo>
                    <a:cubicBezTo>
                      <a:pt x="2599" y="2049"/>
                      <a:pt x="2581" y="2004"/>
                      <a:pt x="2545" y="1968"/>
                    </a:cubicBezTo>
                    <a:lnTo>
                      <a:pt x="1675" y="1098"/>
                    </a:lnTo>
                    <a:lnTo>
                      <a:pt x="2201" y="827"/>
                    </a:lnTo>
                    <a:cubicBezTo>
                      <a:pt x="2273" y="790"/>
                      <a:pt x="2291" y="736"/>
                      <a:pt x="2291" y="673"/>
                    </a:cubicBezTo>
                    <a:cubicBezTo>
                      <a:pt x="2291" y="600"/>
                      <a:pt x="2246" y="555"/>
                      <a:pt x="2183" y="537"/>
                    </a:cubicBezTo>
                    <a:lnTo>
                      <a:pt x="200" y="3"/>
                    </a:lnTo>
                    <a:cubicBezTo>
                      <a:pt x="192" y="1"/>
                      <a:pt x="184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" name="Google Shape;41;p2"/>
            <p:cNvGrpSpPr/>
            <p:nvPr/>
          </p:nvGrpSpPr>
          <p:grpSpPr>
            <a:xfrm>
              <a:off x="1333583" y="4270739"/>
              <a:ext cx="527890" cy="812619"/>
              <a:chOff x="2071188" y="4170850"/>
              <a:chExt cx="183825" cy="282975"/>
            </a:xfrm>
          </p:grpSpPr>
          <p:sp>
            <p:nvSpPr>
              <p:cNvPr id="42" name="Google Shape;42;p2"/>
              <p:cNvSpPr/>
              <p:nvPr/>
            </p:nvSpPr>
            <p:spPr>
              <a:xfrm>
                <a:off x="2073888" y="4173325"/>
                <a:ext cx="178400" cy="278000"/>
              </a:xfrm>
              <a:custGeom>
                <a:avLst/>
                <a:gdLst/>
                <a:ahLst/>
                <a:cxnLst/>
                <a:rect l="l" t="t" r="r" b="b"/>
                <a:pathLst>
                  <a:path w="7136" h="11120" extrusionOk="0">
                    <a:moveTo>
                      <a:pt x="761" y="1"/>
                    </a:moveTo>
                    <a:cubicBezTo>
                      <a:pt x="345" y="1"/>
                      <a:pt x="1" y="345"/>
                      <a:pt x="1" y="761"/>
                    </a:cubicBezTo>
                    <a:lnTo>
                      <a:pt x="1" y="10359"/>
                    </a:lnTo>
                    <a:cubicBezTo>
                      <a:pt x="1" y="10785"/>
                      <a:pt x="345" y="11120"/>
                      <a:pt x="761" y="11120"/>
                    </a:cubicBezTo>
                    <a:lnTo>
                      <a:pt x="6375" y="11120"/>
                    </a:lnTo>
                    <a:cubicBezTo>
                      <a:pt x="6792" y="11120"/>
                      <a:pt x="7136" y="10785"/>
                      <a:pt x="7136" y="10359"/>
                    </a:cubicBezTo>
                    <a:lnTo>
                      <a:pt x="7136" y="761"/>
                    </a:lnTo>
                    <a:cubicBezTo>
                      <a:pt x="7136" y="345"/>
                      <a:pt x="6792" y="1"/>
                      <a:pt x="63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071188" y="4170850"/>
                <a:ext cx="183600" cy="282975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11319" extrusionOk="0">
                    <a:moveTo>
                      <a:pt x="824" y="0"/>
                    </a:moveTo>
                    <a:cubicBezTo>
                      <a:pt x="371" y="0"/>
                      <a:pt x="0" y="381"/>
                      <a:pt x="0" y="833"/>
                    </a:cubicBezTo>
                    <a:lnTo>
                      <a:pt x="0" y="10494"/>
                    </a:lnTo>
                    <a:cubicBezTo>
                      <a:pt x="0" y="10947"/>
                      <a:pt x="371" y="11318"/>
                      <a:pt x="824" y="11318"/>
                    </a:cubicBezTo>
                    <a:lnTo>
                      <a:pt x="6519" y="11318"/>
                    </a:lnTo>
                    <a:cubicBezTo>
                      <a:pt x="6972" y="11318"/>
                      <a:pt x="7343" y="10956"/>
                      <a:pt x="7343" y="10494"/>
                    </a:cubicBezTo>
                    <a:lnTo>
                      <a:pt x="7343" y="4799"/>
                    </a:lnTo>
                    <a:cubicBezTo>
                      <a:pt x="7343" y="4736"/>
                      <a:pt x="7298" y="4690"/>
                      <a:pt x="7226" y="4690"/>
                    </a:cubicBezTo>
                    <a:cubicBezTo>
                      <a:pt x="7162" y="4690"/>
                      <a:pt x="7117" y="4745"/>
                      <a:pt x="7117" y="4799"/>
                    </a:cubicBezTo>
                    <a:lnTo>
                      <a:pt x="7117" y="10494"/>
                    </a:lnTo>
                    <a:cubicBezTo>
                      <a:pt x="7117" y="10838"/>
                      <a:pt x="6845" y="11110"/>
                      <a:pt x="6501" y="11110"/>
                    </a:cubicBezTo>
                    <a:lnTo>
                      <a:pt x="815" y="11110"/>
                    </a:lnTo>
                    <a:cubicBezTo>
                      <a:pt x="471" y="11110"/>
                      <a:pt x="199" y="10838"/>
                      <a:pt x="199" y="10494"/>
                    </a:cubicBezTo>
                    <a:lnTo>
                      <a:pt x="199" y="833"/>
                    </a:lnTo>
                    <a:cubicBezTo>
                      <a:pt x="199" y="489"/>
                      <a:pt x="471" y="218"/>
                      <a:pt x="815" y="218"/>
                    </a:cubicBezTo>
                    <a:lnTo>
                      <a:pt x="6501" y="218"/>
                    </a:lnTo>
                    <a:cubicBezTo>
                      <a:pt x="6845" y="218"/>
                      <a:pt x="7117" y="489"/>
                      <a:pt x="7117" y="833"/>
                    </a:cubicBezTo>
                    <a:lnTo>
                      <a:pt x="7117" y="2101"/>
                    </a:lnTo>
                    <a:cubicBezTo>
                      <a:pt x="7117" y="2164"/>
                      <a:pt x="7162" y="2210"/>
                      <a:pt x="7226" y="2210"/>
                    </a:cubicBezTo>
                    <a:cubicBezTo>
                      <a:pt x="7298" y="2210"/>
                      <a:pt x="7343" y="2155"/>
                      <a:pt x="7343" y="2101"/>
                    </a:cubicBezTo>
                    <a:lnTo>
                      <a:pt x="7343" y="833"/>
                    </a:lnTo>
                    <a:cubicBezTo>
                      <a:pt x="7343" y="381"/>
                      <a:pt x="6972" y="0"/>
                      <a:pt x="6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249313" y="4244400"/>
                <a:ext cx="5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28" h="554" extrusionOk="0">
                    <a:moveTo>
                      <a:pt x="119" y="1"/>
                    </a:moveTo>
                    <a:cubicBezTo>
                      <a:pt x="46" y="1"/>
                      <a:pt x="1" y="55"/>
                      <a:pt x="1" y="119"/>
                    </a:cubicBezTo>
                    <a:lnTo>
                      <a:pt x="1" y="445"/>
                    </a:lnTo>
                    <a:cubicBezTo>
                      <a:pt x="1" y="508"/>
                      <a:pt x="55" y="553"/>
                      <a:pt x="119" y="553"/>
                    </a:cubicBezTo>
                    <a:cubicBezTo>
                      <a:pt x="173" y="553"/>
                      <a:pt x="218" y="517"/>
                      <a:pt x="227" y="445"/>
                    </a:cubicBezTo>
                    <a:lnTo>
                      <a:pt x="227" y="119"/>
                    </a:lnTo>
                    <a:cubicBezTo>
                      <a:pt x="227" y="46"/>
                      <a:pt x="182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091788" y="4204350"/>
                <a:ext cx="142400" cy="199675"/>
              </a:xfrm>
              <a:custGeom>
                <a:avLst/>
                <a:gdLst/>
                <a:ahLst/>
                <a:cxnLst/>
                <a:rect l="l" t="t" r="r" b="b"/>
                <a:pathLst>
                  <a:path w="5696" h="7987" extrusionOk="0">
                    <a:moveTo>
                      <a:pt x="353" y="0"/>
                    </a:moveTo>
                    <a:cubicBezTo>
                      <a:pt x="154" y="0"/>
                      <a:pt x="0" y="154"/>
                      <a:pt x="0" y="344"/>
                    </a:cubicBezTo>
                    <a:lnTo>
                      <a:pt x="0" y="7642"/>
                    </a:lnTo>
                    <a:cubicBezTo>
                      <a:pt x="0" y="7832"/>
                      <a:pt x="154" y="7986"/>
                      <a:pt x="353" y="7986"/>
                    </a:cubicBezTo>
                    <a:lnTo>
                      <a:pt x="5342" y="7986"/>
                    </a:lnTo>
                    <a:cubicBezTo>
                      <a:pt x="5532" y="7986"/>
                      <a:pt x="5695" y="7832"/>
                      <a:pt x="5695" y="7642"/>
                    </a:cubicBezTo>
                    <a:lnTo>
                      <a:pt x="5695" y="344"/>
                    </a:lnTo>
                    <a:cubicBezTo>
                      <a:pt x="5695" y="154"/>
                      <a:pt x="5532" y="0"/>
                      <a:pt x="53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118713" y="4264950"/>
                <a:ext cx="86950" cy="8322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3329" extrusionOk="0">
                    <a:moveTo>
                      <a:pt x="1304" y="358"/>
                    </a:moveTo>
                    <a:cubicBezTo>
                      <a:pt x="1519" y="358"/>
                      <a:pt x="1734" y="442"/>
                      <a:pt x="1902" y="610"/>
                    </a:cubicBezTo>
                    <a:cubicBezTo>
                      <a:pt x="2228" y="935"/>
                      <a:pt x="2228" y="1470"/>
                      <a:pt x="1902" y="1796"/>
                    </a:cubicBezTo>
                    <a:cubicBezTo>
                      <a:pt x="1734" y="1959"/>
                      <a:pt x="1519" y="2040"/>
                      <a:pt x="1304" y="2040"/>
                    </a:cubicBezTo>
                    <a:cubicBezTo>
                      <a:pt x="1089" y="2040"/>
                      <a:pt x="874" y="1959"/>
                      <a:pt x="707" y="1796"/>
                    </a:cubicBezTo>
                    <a:cubicBezTo>
                      <a:pt x="381" y="1470"/>
                      <a:pt x="381" y="935"/>
                      <a:pt x="707" y="610"/>
                    </a:cubicBezTo>
                    <a:cubicBezTo>
                      <a:pt x="874" y="442"/>
                      <a:pt x="1089" y="358"/>
                      <a:pt x="1304" y="358"/>
                    </a:cubicBezTo>
                    <a:close/>
                    <a:moveTo>
                      <a:pt x="1309" y="1"/>
                    </a:moveTo>
                    <a:cubicBezTo>
                      <a:pt x="1001" y="1"/>
                      <a:pt x="693" y="116"/>
                      <a:pt x="462" y="347"/>
                    </a:cubicBezTo>
                    <a:cubicBezTo>
                      <a:pt x="1" y="809"/>
                      <a:pt x="1" y="1578"/>
                      <a:pt x="462" y="2049"/>
                    </a:cubicBezTo>
                    <a:cubicBezTo>
                      <a:pt x="691" y="2278"/>
                      <a:pt x="997" y="2395"/>
                      <a:pt x="1304" y="2395"/>
                    </a:cubicBezTo>
                    <a:cubicBezTo>
                      <a:pt x="1555" y="2395"/>
                      <a:pt x="1808" y="2317"/>
                      <a:pt x="2020" y="2158"/>
                    </a:cubicBezTo>
                    <a:lnTo>
                      <a:pt x="3142" y="3281"/>
                    </a:lnTo>
                    <a:cubicBezTo>
                      <a:pt x="3179" y="3312"/>
                      <a:pt x="3224" y="3328"/>
                      <a:pt x="3270" y="3328"/>
                    </a:cubicBezTo>
                    <a:cubicBezTo>
                      <a:pt x="3317" y="3328"/>
                      <a:pt x="3364" y="3312"/>
                      <a:pt x="3405" y="3281"/>
                    </a:cubicBezTo>
                    <a:cubicBezTo>
                      <a:pt x="3477" y="3208"/>
                      <a:pt x="3468" y="3099"/>
                      <a:pt x="3405" y="3018"/>
                    </a:cubicBezTo>
                    <a:lnTo>
                      <a:pt x="2282" y="1895"/>
                    </a:lnTo>
                    <a:cubicBezTo>
                      <a:pt x="2608" y="1443"/>
                      <a:pt x="2581" y="782"/>
                      <a:pt x="2155" y="347"/>
                    </a:cubicBezTo>
                    <a:cubicBezTo>
                      <a:pt x="1925" y="116"/>
                      <a:pt x="1617" y="1"/>
                      <a:pt x="13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140438" y="4418025"/>
                <a:ext cx="45300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689" extrusionOk="0">
                    <a:moveTo>
                      <a:pt x="318" y="1"/>
                    </a:moveTo>
                    <a:cubicBezTo>
                      <a:pt x="146" y="1"/>
                      <a:pt x="1" y="137"/>
                      <a:pt x="1" y="318"/>
                    </a:cubicBezTo>
                    <a:lnTo>
                      <a:pt x="1" y="372"/>
                    </a:lnTo>
                    <a:cubicBezTo>
                      <a:pt x="1" y="544"/>
                      <a:pt x="137" y="689"/>
                      <a:pt x="318" y="689"/>
                    </a:cubicBezTo>
                    <a:lnTo>
                      <a:pt x="1495" y="689"/>
                    </a:lnTo>
                    <a:cubicBezTo>
                      <a:pt x="1676" y="689"/>
                      <a:pt x="1812" y="544"/>
                      <a:pt x="1812" y="372"/>
                    </a:cubicBezTo>
                    <a:lnTo>
                      <a:pt x="1812" y="318"/>
                    </a:lnTo>
                    <a:cubicBezTo>
                      <a:pt x="1812" y="146"/>
                      <a:pt x="1676" y="1"/>
                      <a:pt x="14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136138" y="4186000"/>
                <a:ext cx="5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46" extrusionOk="0">
                    <a:moveTo>
                      <a:pt x="118" y="1"/>
                    </a:moveTo>
                    <a:cubicBezTo>
                      <a:pt x="46" y="1"/>
                      <a:pt x="1" y="46"/>
                      <a:pt x="1" y="110"/>
                    </a:cubicBezTo>
                    <a:lnTo>
                      <a:pt x="1" y="137"/>
                    </a:lnTo>
                    <a:cubicBezTo>
                      <a:pt x="1" y="200"/>
                      <a:pt x="46" y="245"/>
                      <a:pt x="118" y="245"/>
                    </a:cubicBezTo>
                    <a:lnTo>
                      <a:pt x="2038" y="245"/>
                    </a:lnTo>
                    <a:cubicBezTo>
                      <a:pt x="2092" y="245"/>
                      <a:pt x="2156" y="191"/>
                      <a:pt x="2156" y="137"/>
                    </a:cubicBezTo>
                    <a:lnTo>
                      <a:pt x="2156" y="110"/>
                    </a:lnTo>
                    <a:cubicBezTo>
                      <a:pt x="2156" y="46"/>
                      <a:pt x="2110" y="1"/>
                      <a:pt x="20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" name="Google Shape;49;p2"/>
            <p:cNvSpPr/>
            <p:nvPr/>
          </p:nvSpPr>
          <p:spPr>
            <a:xfrm>
              <a:off x="194131" y="1187229"/>
              <a:ext cx="171584" cy="171153"/>
            </a:xfrm>
            <a:custGeom>
              <a:avLst/>
              <a:gdLst/>
              <a:ahLst/>
              <a:cxnLst/>
              <a:rect l="l" t="t" r="r" b="b"/>
              <a:pathLst>
                <a:path w="2390" h="2384" extrusionOk="0">
                  <a:moveTo>
                    <a:pt x="58" y="0"/>
                  </a:moveTo>
                  <a:cubicBezTo>
                    <a:pt x="27" y="0"/>
                    <a:pt x="1" y="25"/>
                    <a:pt x="9" y="56"/>
                  </a:cubicBezTo>
                  <a:lnTo>
                    <a:pt x="552" y="2039"/>
                  </a:lnTo>
                  <a:cubicBezTo>
                    <a:pt x="562" y="2064"/>
                    <a:pt x="585" y="2078"/>
                    <a:pt x="609" y="2078"/>
                  </a:cubicBezTo>
                  <a:cubicBezTo>
                    <a:pt x="629" y="2078"/>
                    <a:pt x="648" y="2069"/>
                    <a:pt x="660" y="2048"/>
                  </a:cubicBezTo>
                  <a:lnTo>
                    <a:pt x="950" y="1460"/>
                  </a:lnTo>
                  <a:cubicBezTo>
                    <a:pt x="966" y="1434"/>
                    <a:pt x="989" y="1423"/>
                    <a:pt x="1011" y="1423"/>
                  </a:cubicBezTo>
                  <a:cubicBezTo>
                    <a:pt x="1027" y="1423"/>
                    <a:pt x="1042" y="1430"/>
                    <a:pt x="1050" y="1442"/>
                  </a:cubicBezTo>
                  <a:lnTo>
                    <a:pt x="1973" y="2356"/>
                  </a:lnTo>
                  <a:cubicBezTo>
                    <a:pt x="1987" y="2374"/>
                    <a:pt x="2005" y="2383"/>
                    <a:pt x="2023" y="2383"/>
                  </a:cubicBezTo>
                  <a:cubicBezTo>
                    <a:pt x="2041" y="2383"/>
                    <a:pt x="2059" y="2374"/>
                    <a:pt x="2073" y="2356"/>
                  </a:cubicBezTo>
                  <a:lnTo>
                    <a:pt x="2381" y="2048"/>
                  </a:lnTo>
                  <a:cubicBezTo>
                    <a:pt x="2390" y="2039"/>
                    <a:pt x="2390" y="1994"/>
                    <a:pt x="2363" y="1958"/>
                  </a:cubicBezTo>
                  <a:lnTo>
                    <a:pt x="1448" y="1043"/>
                  </a:lnTo>
                  <a:cubicBezTo>
                    <a:pt x="1412" y="1007"/>
                    <a:pt x="1421" y="953"/>
                    <a:pt x="1475" y="944"/>
                  </a:cubicBezTo>
                  <a:lnTo>
                    <a:pt x="2064" y="645"/>
                  </a:lnTo>
                  <a:cubicBezTo>
                    <a:pt x="2109" y="627"/>
                    <a:pt x="2091" y="554"/>
                    <a:pt x="2046" y="545"/>
                  </a:cubicBezTo>
                  <a:lnTo>
                    <a:pt x="72" y="2"/>
                  </a:lnTo>
                  <a:cubicBezTo>
                    <a:pt x="67" y="1"/>
                    <a:pt x="62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13223" y="4270754"/>
              <a:ext cx="223059" cy="220403"/>
            </a:xfrm>
            <a:custGeom>
              <a:avLst/>
              <a:gdLst/>
              <a:ahLst/>
              <a:cxnLst/>
              <a:rect l="l" t="t" r="r" b="b"/>
              <a:pathLst>
                <a:path w="3107" h="3070" extrusionOk="0">
                  <a:moveTo>
                    <a:pt x="1902" y="1123"/>
                  </a:moveTo>
                  <a:lnTo>
                    <a:pt x="1820" y="1775"/>
                  </a:lnTo>
                  <a:cubicBezTo>
                    <a:pt x="1811" y="1838"/>
                    <a:pt x="1775" y="1893"/>
                    <a:pt x="1739" y="1929"/>
                  </a:cubicBezTo>
                  <a:cubicBezTo>
                    <a:pt x="1694" y="1965"/>
                    <a:pt x="1648" y="1983"/>
                    <a:pt x="1594" y="1983"/>
                  </a:cubicBezTo>
                  <a:cubicBezTo>
                    <a:pt x="1494" y="1983"/>
                    <a:pt x="1413" y="1956"/>
                    <a:pt x="1350" y="1884"/>
                  </a:cubicBezTo>
                  <a:cubicBezTo>
                    <a:pt x="1286" y="1829"/>
                    <a:pt x="1268" y="1748"/>
                    <a:pt x="1268" y="1666"/>
                  </a:cubicBezTo>
                  <a:cubicBezTo>
                    <a:pt x="1268" y="1503"/>
                    <a:pt x="1322" y="1377"/>
                    <a:pt x="1440" y="1277"/>
                  </a:cubicBezTo>
                  <a:cubicBezTo>
                    <a:pt x="1549" y="1168"/>
                    <a:pt x="1685" y="1123"/>
                    <a:pt x="1848" y="1123"/>
                  </a:cubicBezTo>
                  <a:close/>
                  <a:moveTo>
                    <a:pt x="1721" y="0"/>
                  </a:moveTo>
                  <a:cubicBezTo>
                    <a:pt x="1377" y="0"/>
                    <a:pt x="1069" y="82"/>
                    <a:pt x="815" y="227"/>
                  </a:cubicBezTo>
                  <a:cubicBezTo>
                    <a:pt x="553" y="381"/>
                    <a:pt x="345" y="580"/>
                    <a:pt x="209" y="833"/>
                  </a:cubicBezTo>
                  <a:cubicBezTo>
                    <a:pt x="64" y="1078"/>
                    <a:pt x="0" y="1350"/>
                    <a:pt x="0" y="1657"/>
                  </a:cubicBezTo>
                  <a:cubicBezTo>
                    <a:pt x="0" y="1929"/>
                    <a:pt x="64" y="2174"/>
                    <a:pt x="200" y="2391"/>
                  </a:cubicBezTo>
                  <a:cubicBezTo>
                    <a:pt x="335" y="2608"/>
                    <a:pt x="508" y="2780"/>
                    <a:pt x="734" y="2889"/>
                  </a:cubicBezTo>
                  <a:cubicBezTo>
                    <a:pt x="960" y="3016"/>
                    <a:pt x="1196" y="3070"/>
                    <a:pt x="1431" y="3070"/>
                  </a:cubicBezTo>
                  <a:cubicBezTo>
                    <a:pt x="1603" y="3070"/>
                    <a:pt x="1766" y="3061"/>
                    <a:pt x="1911" y="3034"/>
                  </a:cubicBezTo>
                  <a:cubicBezTo>
                    <a:pt x="2047" y="3007"/>
                    <a:pt x="2192" y="2961"/>
                    <a:pt x="2327" y="2889"/>
                  </a:cubicBezTo>
                  <a:lnTo>
                    <a:pt x="2201" y="2518"/>
                  </a:lnTo>
                  <a:cubicBezTo>
                    <a:pt x="2101" y="2572"/>
                    <a:pt x="1974" y="2617"/>
                    <a:pt x="1857" y="2644"/>
                  </a:cubicBezTo>
                  <a:cubicBezTo>
                    <a:pt x="1730" y="2662"/>
                    <a:pt x="1603" y="2681"/>
                    <a:pt x="1476" y="2681"/>
                  </a:cubicBezTo>
                  <a:cubicBezTo>
                    <a:pt x="1286" y="2681"/>
                    <a:pt x="1114" y="2635"/>
                    <a:pt x="960" y="2554"/>
                  </a:cubicBezTo>
                  <a:cubicBezTo>
                    <a:pt x="797" y="2472"/>
                    <a:pt x="680" y="2364"/>
                    <a:pt x="589" y="2201"/>
                  </a:cubicBezTo>
                  <a:cubicBezTo>
                    <a:pt x="498" y="2038"/>
                    <a:pt x="453" y="1875"/>
                    <a:pt x="453" y="1666"/>
                  </a:cubicBezTo>
                  <a:cubicBezTo>
                    <a:pt x="453" y="1422"/>
                    <a:pt x="517" y="1196"/>
                    <a:pt x="634" y="996"/>
                  </a:cubicBezTo>
                  <a:cubicBezTo>
                    <a:pt x="752" y="806"/>
                    <a:pt x="915" y="661"/>
                    <a:pt x="1105" y="562"/>
                  </a:cubicBezTo>
                  <a:cubicBezTo>
                    <a:pt x="1304" y="453"/>
                    <a:pt x="1513" y="399"/>
                    <a:pt x="1730" y="399"/>
                  </a:cubicBezTo>
                  <a:cubicBezTo>
                    <a:pt x="1920" y="399"/>
                    <a:pt x="2092" y="435"/>
                    <a:pt x="2237" y="517"/>
                  </a:cubicBezTo>
                  <a:cubicBezTo>
                    <a:pt x="2391" y="589"/>
                    <a:pt x="2509" y="707"/>
                    <a:pt x="2590" y="843"/>
                  </a:cubicBezTo>
                  <a:cubicBezTo>
                    <a:pt x="2672" y="978"/>
                    <a:pt x="2717" y="1132"/>
                    <a:pt x="2717" y="1322"/>
                  </a:cubicBezTo>
                  <a:cubicBezTo>
                    <a:pt x="2717" y="1458"/>
                    <a:pt x="2708" y="1567"/>
                    <a:pt x="2672" y="1666"/>
                  </a:cubicBezTo>
                  <a:cubicBezTo>
                    <a:pt x="2635" y="1775"/>
                    <a:pt x="2590" y="1848"/>
                    <a:pt x="2536" y="1911"/>
                  </a:cubicBezTo>
                  <a:cubicBezTo>
                    <a:pt x="2481" y="1965"/>
                    <a:pt x="2418" y="1983"/>
                    <a:pt x="2355" y="1983"/>
                  </a:cubicBezTo>
                  <a:cubicBezTo>
                    <a:pt x="2318" y="1983"/>
                    <a:pt x="2291" y="1974"/>
                    <a:pt x="2264" y="1938"/>
                  </a:cubicBezTo>
                  <a:cubicBezTo>
                    <a:pt x="2237" y="1911"/>
                    <a:pt x="2228" y="1875"/>
                    <a:pt x="2228" y="1820"/>
                  </a:cubicBezTo>
                  <a:lnTo>
                    <a:pt x="2327" y="942"/>
                  </a:lnTo>
                  <a:lnTo>
                    <a:pt x="2155" y="770"/>
                  </a:lnTo>
                  <a:lnTo>
                    <a:pt x="1820" y="770"/>
                  </a:lnTo>
                  <a:cubicBezTo>
                    <a:pt x="1639" y="770"/>
                    <a:pt x="1476" y="806"/>
                    <a:pt x="1322" y="888"/>
                  </a:cubicBezTo>
                  <a:cubicBezTo>
                    <a:pt x="1159" y="951"/>
                    <a:pt x="1042" y="1069"/>
                    <a:pt x="951" y="1205"/>
                  </a:cubicBezTo>
                  <a:cubicBezTo>
                    <a:pt x="861" y="1340"/>
                    <a:pt x="815" y="1494"/>
                    <a:pt x="815" y="1676"/>
                  </a:cubicBezTo>
                  <a:cubicBezTo>
                    <a:pt x="815" y="1893"/>
                    <a:pt x="879" y="2065"/>
                    <a:pt x="1006" y="2192"/>
                  </a:cubicBezTo>
                  <a:cubicBezTo>
                    <a:pt x="1132" y="2309"/>
                    <a:pt x="1322" y="2373"/>
                    <a:pt x="1567" y="2373"/>
                  </a:cubicBezTo>
                  <a:cubicBezTo>
                    <a:pt x="1639" y="2373"/>
                    <a:pt x="1703" y="2364"/>
                    <a:pt x="1775" y="2336"/>
                  </a:cubicBezTo>
                  <a:cubicBezTo>
                    <a:pt x="1839" y="2309"/>
                    <a:pt x="1902" y="2291"/>
                    <a:pt x="1956" y="2255"/>
                  </a:cubicBezTo>
                  <a:cubicBezTo>
                    <a:pt x="2047" y="2336"/>
                    <a:pt x="2174" y="2373"/>
                    <a:pt x="2309" y="2373"/>
                  </a:cubicBezTo>
                  <a:cubicBezTo>
                    <a:pt x="2545" y="2373"/>
                    <a:pt x="2735" y="2264"/>
                    <a:pt x="2880" y="2083"/>
                  </a:cubicBezTo>
                  <a:cubicBezTo>
                    <a:pt x="3034" y="1902"/>
                    <a:pt x="3106" y="1630"/>
                    <a:pt x="3106" y="1295"/>
                  </a:cubicBezTo>
                  <a:cubicBezTo>
                    <a:pt x="3106" y="1060"/>
                    <a:pt x="3052" y="833"/>
                    <a:pt x="2925" y="643"/>
                  </a:cubicBezTo>
                  <a:cubicBezTo>
                    <a:pt x="2807" y="435"/>
                    <a:pt x="2644" y="290"/>
                    <a:pt x="2427" y="172"/>
                  </a:cubicBezTo>
                  <a:cubicBezTo>
                    <a:pt x="2219" y="64"/>
                    <a:pt x="1974" y="0"/>
                    <a:pt x="1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" name="Google Shape;51;p2"/>
            <p:cNvGrpSpPr/>
            <p:nvPr/>
          </p:nvGrpSpPr>
          <p:grpSpPr>
            <a:xfrm>
              <a:off x="6936033" y="799321"/>
              <a:ext cx="134611" cy="132026"/>
              <a:chOff x="3025300" y="2552125"/>
              <a:chExt cx="46875" cy="45975"/>
            </a:xfrm>
          </p:grpSpPr>
          <p:sp>
            <p:nvSpPr>
              <p:cNvPr id="52" name="Google Shape;52;p2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85" y="1"/>
                    </a:moveTo>
                    <a:cubicBezTo>
                      <a:pt x="143" y="1"/>
                      <a:pt x="100" y="19"/>
                      <a:pt x="64" y="55"/>
                    </a:cubicBezTo>
                    <a:cubicBezTo>
                      <a:pt x="1" y="118"/>
                      <a:pt x="1" y="227"/>
                      <a:pt x="64" y="290"/>
                    </a:cubicBezTo>
                    <a:lnTo>
                      <a:pt x="1567" y="1793"/>
                    </a:lnTo>
                    <a:cubicBezTo>
                      <a:pt x="1603" y="1830"/>
                      <a:pt x="1649" y="1839"/>
                      <a:pt x="1694" y="1839"/>
                    </a:cubicBezTo>
                    <a:cubicBezTo>
                      <a:pt x="1739" y="1839"/>
                      <a:pt x="1784" y="1830"/>
                      <a:pt x="1812" y="1793"/>
                    </a:cubicBezTo>
                    <a:cubicBezTo>
                      <a:pt x="1875" y="1730"/>
                      <a:pt x="1875" y="1621"/>
                      <a:pt x="1812" y="1558"/>
                    </a:cubicBezTo>
                    <a:lnTo>
                      <a:pt x="299" y="55"/>
                    </a:lnTo>
                    <a:cubicBezTo>
                      <a:pt x="268" y="19"/>
                      <a:pt x="227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689" y="1"/>
                    </a:moveTo>
                    <a:cubicBezTo>
                      <a:pt x="1646" y="1"/>
                      <a:pt x="1603" y="19"/>
                      <a:pt x="1567" y="55"/>
                    </a:cubicBezTo>
                    <a:lnTo>
                      <a:pt x="64" y="1558"/>
                    </a:lnTo>
                    <a:cubicBezTo>
                      <a:pt x="1" y="1630"/>
                      <a:pt x="1" y="1730"/>
                      <a:pt x="64" y="1793"/>
                    </a:cubicBezTo>
                    <a:cubicBezTo>
                      <a:pt x="100" y="1830"/>
                      <a:pt x="146" y="1839"/>
                      <a:pt x="191" y="1839"/>
                    </a:cubicBezTo>
                    <a:cubicBezTo>
                      <a:pt x="236" y="1839"/>
                      <a:pt x="272" y="1830"/>
                      <a:pt x="299" y="1793"/>
                    </a:cubicBezTo>
                    <a:lnTo>
                      <a:pt x="1812" y="290"/>
                    </a:lnTo>
                    <a:cubicBezTo>
                      <a:pt x="1875" y="227"/>
                      <a:pt x="1875" y="118"/>
                      <a:pt x="1812" y="55"/>
                    </a:cubicBezTo>
                    <a:cubicBezTo>
                      <a:pt x="1775" y="19"/>
                      <a:pt x="1732" y="1"/>
                      <a:pt x="16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" name="Google Shape;54;p2"/>
            <p:cNvSpPr/>
            <p:nvPr/>
          </p:nvSpPr>
          <p:spPr>
            <a:xfrm>
              <a:off x="7824674" y="4852750"/>
              <a:ext cx="133319" cy="133319"/>
            </a:xfrm>
            <a:custGeom>
              <a:avLst/>
              <a:gdLst/>
              <a:ahLst/>
              <a:cxnLst/>
              <a:rect l="l" t="t" r="r" b="b"/>
              <a:pathLst>
                <a:path w="1857" h="1857" extrusionOk="0">
                  <a:moveTo>
                    <a:pt x="924" y="345"/>
                  </a:moveTo>
                  <a:cubicBezTo>
                    <a:pt x="1241" y="345"/>
                    <a:pt x="1512" y="607"/>
                    <a:pt x="1512" y="933"/>
                  </a:cubicBezTo>
                  <a:cubicBezTo>
                    <a:pt x="1512" y="1259"/>
                    <a:pt x="1259" y="1522"/>
                    <a:pt x="924" y="1522"/>
                  </a:cubicBezTo>
                  <a:cubicBezTo>
                    <a:pt x="598" y="1522"/>
                    <a:pt x="335" y="1259"/>
                    <a:pt x="335" y="933"/>
                  </a:cubicBezTo>
                  <a:cubicBezTo>
                    <a:pt x="335" y="607"/>
                    <a:pt x="598" y="345"/>
                    <a:pt x="924" y="345"/>
                  </a:cubicBezTo>
                  <a:close/>
                  <a:moveTo>
                    <a:pt x="924" y="1"/>
                  </a:moveTo>
                  <a:cubicBezTo>
                    <a:pt x="417" y="1"/>
                    <a:pt x="0" y="426"/>
                    <a:pt x="0" y="933"/>
                  </a:cubicBezTo>
                  <a:cubicBezTo>
                    <a:pt x="0" y="1440"/>
                    <a:pt x="417" y="1857"/>
                    <a:pt x="924" y="1857"/>
                  </a:cubicBezTo>
                  <a:cubicBezTo>
                    <a:pt x="1440" y="1857"/>
                    <a:pt x="1856" y="1440"/>
                    <a:pt x="1856" y="933"/>
                  </a:cubicBezTo>
                  <a:cubicBezTo>
                    <a:pt x="1856" y="426"/>
                    <a:pt x="1440" y="1"/>
                    <a:pt x="9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" name="Google Shape;55;p2"/>
            <p:cNvGrpSpPr/>
            <p:nvPr/>
          </p:nvGrpSpPr>
          <p:grpSpPr>
            <a:xfrm>
              <a:off x="6936025" y="175766"/>
              <a:ext cx="598749" cy="429750"/>
              <a:chOff x="1654750" y="3200363"/>
              <a:chExt cx="208500" cy="149650"/>
            </a:xfrm>
          </p:grpSpPr>
          <p:sp>
            <p:nvSpPr>
              <p:cNvPr id="56" name="Google Shape;56;p2"/>
              <p:cNvSpPr/>
              <p:nvPr/>
            </p:nvSpPr>
            <p:spPr>
              <a:xfrm>
                <a:off x="1657925" y="3203763"/>
                <a:ext cx="202375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8095" h="3722" extrusionOk="0">
                    <a:moveTo>
                      <a:pt x="0" y="0"/>
                    </a:moveTo>
                    <a:lnTo>
                      <a:pt x="4039" y="3722"/>
                    </a:lnTo>
                    <a:lnTo>
                      <a:pt x="809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1654750" y="3201263"/>
                <a:ext cx="127475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3940" extrusionOk="0">
                    <a:moveTo>
                      <a:pt x="126" y="0"/>
                    </a:moveTo>
                    <a:cubicBezTo>
                      <a:pt x="96" y="0"/>
                      <a:pt x="62" y="12"/>
                      <a:pt x="37" y="37"/>
                    </a:cubicBezTo>
                    <a:cubicBezTo>
                      <a:pt x="0" y="64"/>
                      <a:pt x="0" y="137"/>
                      <a:pt x="46" y="182"/>
                    </a:cubicBezTo>
                    <a:lnTo>
                      <a:pt x="4102" y="3903"/>
                    </a:lnTo>
                    <a:cubicBezTo>
                      <a:pt x="4111" y="3930"/>
                      <a:pt x="4147" y="3940"/>
                      <a:pt x="4166" y="3940"/>
                    </a:cubicBezTo>
                    <a:cubicBezTo>
                      <a:pt x="4202" y="3940"/>
                      <a:pt x="4229" y="3930"/>
                      <a:pt x="4229" y="3903"/>
                    </a:cubicBezTo>
                    <a:lnTo>
                      <a:pt x="5044" y="3143"/>
                    </a:lnTo>
                    <a:cubicBezTo>
                      <a:pt x="5080" y="3116"/>
                      <a:pt x="5098" y="3043"/>
                      <a:pt x="5053" y="2998"/>
                    </a:cubicBezTo>
                    <a:cubicBezTo>
                      <a:pt x="5033" y="2973"/>
                      <a:pt x="5005" y="2959"/>
                      <a:pt x="4976" y="2959"/>
                    </a:cubicBezTo>
                    <a:cubicBezTo>
                      <a:pt x="4952" y="2959"/>
                      <a:pt x="4928" y="2968"/>
                      <a:pt x="4908" y="2989"/>
                    </a:cubicBezTo>
                    <a:lnTo>
                      <a:pt x="4156" y="3677"/>
                    </a:lnTo>
                    <a:lnTo>
                      <a:pt x="182" y="19"/>
                    </a:lnTo>
                    <a:cubicBezTo>
                      <a:pt x="170" y="7"/>
                      <a:pt x="149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786500" y="3263313"/>
                <a:ext cx="9300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35" extrusionOk="0">
                    <a:moveTo>
                      <a:pt x="251" y="1"/>
                    </a:moveTo>
                    <a:cubicBezTo>
                      <a:pt x="230" y="1"/>
                      <a:pt x="209" y="9"/>
                      <a:pt x="190" y="27"/>
                    </a:cubicBezTo>
                    <a:lnTo>
                      <a:pt x="54" y="154"/>
                    </a:lnTo>
                    <a:cubicBezTo>
                      <a:pt x="9" y="190"/>
                      <a:pt x="0" y="253"/>
                      <a:pt x="36" y="299"/>
                    </a:cubicBezTo>
                    <a:cubicBezTo>
                      <a:pt x="64" y="326"/>
                      <a:pt x="91" y="335"/>
                      <a:pt x="118" y="335"/>
                    </a:cubicBezTo>
                    <a:cubicBezTo>
                      <a:pt x="145" y="335"/>
                      <a:pt x="181" y="326"/>
                      <a:pt x="190" y="317"/>
                    </a:cubicBezTo>
                    <a:lnTo>
                      <a:pt x="326" y="190"/>
                    </a:lnTo>
                    <a:cubicBezTo>
                      <a:pt x="371" y="154"/>
                      <a:pt x="371" y="90"/>
                      <a:pt x="335" y="45"/>
                    </a:cubicBezTo>
                    <a:cubicBezTo>
                      <a:pt x="314" y="18"/>
                      <a:pt x="282" y="1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1801875" y="3201063"/>
                <a:ext cx="61375" cy="561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246" extrusionOk="0">
                    <a:moveTo>
                      <a:pt x="2328" y="1"/>
                    </a:moveTo>
                    <a:cubicBezTo>
                      <a:pt x="2305" y="1"/>
                      <a:pt x="2283" y="9"/>
                      <a:pt x="2264" y="27"/>
                    </a:cubicBezTo>
                    <a:lnTo>
                      <a:pt x="64" y="2064"/>
                    </a:lnTo>
                    <a:cubicBezTo>
                      <a:pt x="19" y="2100"/>
                      <a:pt x="1" y="2173"/>
                      <a:pt x="46" y="2218"/>
                    </a:cubicBezTo>
                    <a:cubicBezTo>
                      <a:pt x="73" y="2236"/>
                      <a:pt x="91" y="2245"/>
                      <a:pt x="128" y="2245"/>
                    </a:cubicBezTo>
                    <a:cubicBezTo>
                      <a:pt x="155" y="2245"/>
                      <a:pt x="182" y="2236"/>
                      <a:pt x="191" y="2227"/>
                    </a:cubicBezTo>
                    <a:lnTo>
                      <a:pt x="2400" y="190"/>
                    </a:lnTo>
                    <a:cubicBezTo>
                      <a:pt x="2446" y="154"/>
                      <a:pt x="2455" y="90"/>
                      <a:pt x="2409" y="45"/>
                    </a:cubicBezTo>
                    <a:cubicBezTo>
                      <a:pt x="2393" y="18"/>
                      <a:pt x="2361" y="1"/>
                      <a:pt x="23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654975" y="3274838"/>
                <a:ext cx="56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44" extrusionOk="0">
                    <a:moveTo>
                      <a:pt x="118" y="1"/>
                    </a:moveTo>
                    <a:cubicBezTo>
                      <a:pt x="46" y="1"/>
                      <a:pt x="1" y="55"/>
                      <a:pt x="1" y="109"/>
                    </a:cubicBezTo>
                    <a:lnTo>
                      <a:pt x="1" y="426"/>
                    </a:lnTo>
                    <a:cubicBezTo>
                      <a:pt x="1" y="499"/>
                      <a:pt x="64" y="544"/>
                      <a:pt x="118" y="544"/>
                    </a:cubicBezTo>
                    <a:cubicBezTo>
                      <a:pt x="173" y="544"/>
                      <a:pt x="218" y="499"/>
                      <a:pt x="227" y="426"/>
                    </a:cubicBezTo>
                    <a:lnTo>
                      <a:pt x="227" y="109"/>
                    </a:lnTo>
                    <a:cubicBezTo>
                      <a:pt x="227" y="46"/>
                      <a:pt x="191" y="1"/>
                      <a:pt x="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654750" y="3200363"/>
                <a:ext cx="208275" cy="149650"/>
              </a:xfrm>
              <a:custGeom>
                <a:avLst/>
                <a:gdLst/>
                <a:ahLst/>
                <a:cxnLst/>
                <a:rect l="l" t="t" r="r" b="b"/>
                <a:pathLst>
                  <a:path w="8331" h="5986" extrusionOk="0">
                    <a:moveTo>
                      <a:pt x="118" y="1"/>
                    </a:moveTo>
                    <a:cubicBezTo>
                      <a:pt x="46" y="1"/>
                      <a:pt x="0" y="55"/>
                      <a:pt x="0" y="118"/>
                    </a:cubicBezTo>
                    <a:lnTo>
                      <a:pt x="0" y="2156"/>
                    </a:lnTo>
                    <a:cubicBezTo>
                      <a:pt x="0" y="2219"/>
                      <a:pt x="46" y="2264"/>
                      <a:pt x="118" y="2264"/>
                    </a:cubicBezTo>
                    <a:cubicBezTo>
                      <a:pt x="182" y="2264"/>
                      <a:pt x="227" y="2210"/>
                      <a:pt x="227" y="2156"/>
                    </a:cubicBezTo>
                    <a:lnTo>
                      <a:pt x="227" y="227"/>
                    </a:lnTo>
                    <a:lnTo>
                      <a:pt x="8122" y="227"/>
                    </a:lnTo>
                    <a:lnTo>
                      <a:pt x="8122" y="5759"/>
                    </a:lnTo>
                    <a:lnTo>
                      <a:pt x="227" y="5759"/>
                    </a:lnTo>
                    <a:lnTo>
                      <a:pt x="227" y="4175"/>
                    </a:lnTo>
                    <a:cubicBezTo>
                      <a:pt x="227" y="4111"/>
                      <a:pt x="182" y="4066"/>
                      <a:pt x="118" y="4066"/>
                    </a:cubicBezTo>
                    <a:cubicBezTo>
                      <a:pt x="46" y="4066"/>
                      <a:pt x="0" y="4120"/>
                      <a:pt x="0" y="4175"/>
                    </a:cubicBezTo>
                    <a:lnTo>
                      <a:pt x="0" y="5877"/>
                    </a:lnTo>
                    <a:cubicBezTo>
                      <a:pt x="0" y="5940"/>
                      <a:pt x="55" y="5986"/>
                      <a:pt x="118" y="5986"/>
                    </a:cubicBezTo>
                    <a:lnTo>
                      <a:pt x="8222" y="5986"/>
                    </a:lnTo>
                    <a:cubicBezTo>
                      <a:pt x="8285" y="5986"/>
                      <a:pt x="8331" y="5940"/>
                      <a:pt x="8331" y="5868"/>
                    </a:cubicBezTo>
                    <a:lnTo>
                      <a:pt x="8331" y="118"/>
                    </a:lnTo>
                    <a:cubicBezTo>
                      <a:pt x="8331" y="46"/>
                      <a:pt x="8276" y="1"/>
                      <a:pt x="8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738500" y="3223013"/>
                <a:ext cx="4077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631" h="1612" extrusionOk="0">
                    <a:moveTo>
                      <a:pt x="997" y="580"/>
                    </a:moveTo>
                    <a:lnTo>
                      <a:pt x="951" y="915"/>
                    </a:lnTo>
                    <a:cubicBezTo>
                      <a:pt x="942" y="951"/>
                      <a:pt x="933" y="978"/>
                      <a:pt x="906" y="996"/>
                    </a:cubicBezTo>
                    <a:cubicBezTo>
                      <a:pt x="888" y="1023"/>
                      <a:pt x="861" y="1032"/>
                      <a:pt x="834" y="1032"/>
                    </a:cubicBezTo>
                    <a:cubicBezTo>
                      <a:pt x="770" y="1032"/>
                      <a:pt x="725" y="1023"/>
                      <a:pt x="716" y="987"/>
                    </a:cubicBezTo>
                    <a:cubicBezTo>
                      <a:pt x="680" y="951"/>
                      <a:pt x="671" y="915"/>
                      <a:pt x="671" y="869"/>
                    </a:cubicBezTo>
                    <a:cubicBezTo>
                      <a:pt x="671" y="779"/>
                      <a:pt x="707" y="715"/>
                      <a:pt x="761" y="661"/>
                    </a:cubicBezTo>
                    <a:cubicBezTo>
                      <a:pt x="816" y="598"/>
                      <a:pt x="897" y="580"/>
                      <a:pt x="978" y="580"/>
                    </a:cubicBezTo>
                    <a:close/>
                    <a:moveTo>
                      <a:pt x="906" y="0"/>
                    </a:moveTo>
                    <a:cubicBezTo>
                      <a:pt x="725" y="0"/>
                      <a:pt x="571" y="36"/>
                      <a:pt x="435" y="118"/>
                    </a:cubicBezTo>
                    <a:cubicBezTo>
                      <a:pt x="299" y="190"/>
                      <a:pt x="200" y="299"/>
                      <a:pt x="118" y="435"/>
                    </a:cubicBezTo>
                    <a:cubicBezTo>
                      <a:pt x="37" y="570"/>
                      <a:pt x="1" y="715"/>
                      <a:pt x="1" y="869"/>
                    </a:cubicBezTo>
                    <a:cubicBezTo>
                      <a:pt x="1" y="1023"/>
                      <a:pt x="37" y="1141"/>
                      <a:pt x="109" y="1259"/>
                    </a:cubicBezTo>
                    <a:cubicBezTo>
                      <a:pt x="173" y="1367"/>
                      <a:pt x="272" y="1449"/>
                      <a:pt x="390" y="1521"/>
                    </a:cubicBezTo>
                    <a:cubicBezTo>
                      <a:pt x="499" y="1576"/>
                      <a:pt x="625" y="1612"/>
                      <a:pt x="752" y="1612"/>
                    </a:cubicBezTo>
                    <a:cubicBezTo>
                      <a:pt x="843" y="1612"/>
                      <a:pt x="924" y="1594"/>
                      <a:pt x="997" y="1585"/>
                    </a:cubicBezTo>
                    <a:cubicBezTo>
                      <a:pt x="1078" y="1576"/>
                      <a:pt x="1160" y="1539"/>
                      <a:pt x="1223" y="1503"/>
                    </a:cubicBezTo>
                    <a:lnTo>
                      <a:pt x="1160" y="1304"/>
                    </a:lnTo>
                    <a:cubicBezTo>
                      <a:pt x="1105" y="1340"/>
                      <a:pt x="1042" y="1358"/>
                      <a:pt x="978" y="1367"/>
                    </a:cubicBezTo>
                    <a:cubicBezTo>
                      <a:pt x="906" y="1385"/>
                      <a:pt x="843" y="1394"/>
                      <a:pt x="770" y="1394"/>
                    </a:cubicBezTo>
                    <a:cubicBezTo>
                      <a:pt x="671" y="1394"/>
                      <a:pt x="580" y="1367"/>
                      <a:pt x="499" y="1322"/>
                    </a:cubicBezTo>
                    <a:cubicBezTo>
                      <a:pt x="408" y="1295"/>
                      <a:pt x="345" y="1222"/>
                      <a:pt x="299" y="1141"/>
                    </a:cubicBezTo>
                    <a:cubicBezTo>
                      <a:pt x="245" y="1068"/>
                      <a:pt x="218" y="960"/>
                      <a:pt x="218" y="860"/>
                    </a:cubicBezTo>
                    <a:cubicBezTo>
                      <a:pt x="218" y="724"/>
                      <a:pt x="245" y="616"/>
                      <a:pt x="308" y="507"/>
                    </a:cubicBezTo>
                    <a:cubicBezTo>
                      <a:pt x="381" y="408"/>
                      <a:pt x="453" y="326"/>
                      <a:pt x="562" y="272"/>
                    </a:cubicBezTo>
                    <a:cubicBezTo>
                      <a:pt x="662" y="217"/>
                      <a:pt x="770" y="190"/>
                      <a:pt x="888" y="190"/>
                    </a:cubicBezTo>
                    <a:cubicBezTo>
                      <a:pt x="988" y="190"/>
                      <a:pt x="1078" y="217"/>
                      <a:pt x="1160" y="263"/>
                    </a:cubicBezTo>
                    <a:cubicBezTo>
                      <a:pt x="1241" y="299"/>
                      <a:pt x="1295" y="353"/>
                      <a:pt x="1341" y="435"/>
                    </a:cubicBezTo>
                    <a:cubicBezTo>
                      <a:pt x="1386" y="498"/>
                      <a:pt x="1404" y="589"/>
                      <a:pt x="1404" y="679"/>
                    </a:cubicBezTo>
                    <a:cubicBezTo>
                      <a:pt x="1404" y="752"/>
                      <a:pt x="1404" y="806"/>
                      <a:pt x="1386" y="860"/>
                    </a:cubicBezTo>
                    <a:cubicBezTo>
                      <a:pt x="1377" y="915"/>
                      <a:pt x="1350" y="951"/>
                      <a:pt x="1314" y="987"/>
                    </a:cubicBezTo>
                    <a:cubicBezTo>
                      <a:pt x="1295" y="1023"/>
                      <a:pt x="1259" y="1032"/>
                      <a:pt x="1223" y="1032"/>
                    </a:cubicBezTo>
                    <a:cubicBezTo>
                      <a:pt x="1214" y="1032"/>
                      <a:pt x="1196" y="1023"/>
                      <a:pt x="1178" y="1005"/>
                    </a:cubicBezTo>
                    <a:cubicBezTo>
                      <a:pt x="1160" y="987"/>
                      <a:pt x="1160" y="960"/>
                      <a:pt x="1160" y="942"/>
                    </a:cubicBezTo>
                    <a:lnTo>
                      <a:pt x="1214" y="480"/>
                    </a:lnTo>
                    <a:lnTo>
                      <a:pt x="1141" y="398"/>
                    </a:lnTo>
                    <a:lnTo>
                      <a:pt x="960" y="398"/>
                    </a:lnTo>
                    <a:cubicBezTo>
                      <a:pt x="870" y="398"/>
                      <a:pt x="788" y="408"/>
                      <a:pt x="707" y="453"/>
                    </a:cubicBezTo>
                    <a:cubicBezTo>
                      <a:pt x="625" y="498"/>
                      <a:pt x="553" y="552"/>
                      <a:pt x="508" y="625"/>
                    </a:cubicBezTo>
                    <a:cubicBezTo>
                      <a:pt x="453" y="688"/>
                      <a:pt x="435" y="779"/>
                      <a:pt x="435" y="869"/>
                    </a:cubicBezTo>
                    <a:cubicBezTo>
                      <a:pt x="435" y="987"/>
                      <a:pt x="462" y="1078"/>
                      <a:pt x="535" y="1141"/>
                    </a:cubicBezTo>
                    <a:cubicBezTo>
                      <a:pt x="589" y="1213"/>
                      <a:pt x="689" y="1250"/>
                      <a:pt x="825" y="1250"/>
                    </a:cubicBezTo>
                    <a:cubicBezTo>
                      <a:pt x="861" y="1250"/>
                      <a:pt x="897" y="1231"/>
                      <a:pt x="933" y="1222"/>
                    </a:cubicBezTo>
                    <a:cubicBezTo>
                      <a:pt x="978" y="1213"/>
                      <a:pt x="997" y="1204"/>
                      <a:pt x="1033" y="1177"/>
                    </a:cubicBezTo>
                    <a:cubicBezTo>
                      <a:pt x="1078" y="1222"/>
                      <a:pt x="1132" y="1250"/>
                      <a:pt x="1214" y="1250"/>
                    </a:cubicBezTo>
                    <a:cubicBezTo>
                      <a:pt x="1341" y="1250"/>
                      <a:pt x="1440" y="1204"/>
                      <a:pt x="1522" y="1096"/>
                    </a:cubicBezTo>
                    <a:cubicBezTo>
                      <a:pt x="1594" y="996"/>
                      <a:pt x="1630" y="860"/>
                      <a:pt x="1630" y="679"/>
                    </a:cubicBezTo>
                    <a:cubicBezTo>
                      <a:pt x="1630" y="543"/>
                      <a:pt x="1612" y="435"/>
                      <a:pt x="1540" y="326"/>
                    </a:cubicBezTo>
                    <a:cubicBezTo>
                      <a:pt x="1476" y="226"/>
                      <a:pt x="1395" y="145"/>
                      <a:pt x="1277" y="91"/>
                    </a:cubicBezTo>
                    <a:cubicBezTo>
                      <a:pt x="1169" y="36"/>
                      <a:pt x="1042" y="0"/>
                      <a:pt x="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" name="Google Shape;63;p2"/>
            <p:cNvGrpSpPr/>
            <p:nvPr/>
          </p:nvGrpSpPr>
          <p:grpSpPr>
            <a:xfrm>
              <a:off x="1042984" y="3928628"/>
              <a:ext cx="290585" cy="288587"/>
              <a:chOff x="-4169616" y="1109659"/>
              <a:chExt cx="484389" cy="481058"/>
            </a:xfrm>
          </p:grpSpPr>
          <p:sp>
            <p:nvSpPr>
              <p:cNvPr id="64" name="Google Shape;64;p2"/>
              <p:cNvSpPr/>
              <p:nvPr/>
            </p:nvSpPr>
            <p:spPr>
              <a:xfrm>
                <a:off x="-3981818" y="1243616"/>
                <a:ext cx="112309" cy="217957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178" extrusionOk="0">
                    <a:moveTo>
                      <a:pt x="263" y="1"/>
                    </a:moveTo>
                    <a:lnTo>
                      <a:pt x="145" y="19"/>
                    </a:lnTo>
                    <a:lnTo>
                      <a:pt x="145" y="164"/>
                    </a:lnTo>
                    <a:cubicBezTo>
                      <a:pt x="100" y="182"/>
                      <a:pt x="54" y="209"/>
                      <a:pt x="36" y="245"/>
                    </a:cubicBezTo>
                    <a:cubicBezTo>
                      <a:pt x="9" y="282"/>
                      <a:pt x="0" y="327"/>
                      <a:pt x="0" y="372"/>
                    </a:cubicBezTo>
                    <a:cubicBezTo>
                      <a:pt x="0" y="417"/>
                      <a:pt x="9" y="454"/>
                      <a:pt x="36" y="481"/>
                    </a:cubicBezTo>
                    <a:cubicBezTo>
                      <a:pt x="63" y="517"/>
                      <a:pt x="91" y="553"/>
                      <a:pt x="118" y="571"/>
                    </a:cubicBezTo>
                    <a:cubicBezTo>
                      <a:pt x="154" y="598"/>
                      <a:pt x="199" y="635"/>
                      <a:pt x="263" y="662"/>
                    </a:cubicBezTo>
                    <a:lnTo>
                      <a:pt x="290" y="689"/>
                    </a:lnTo>
                    <a:cubicBezTo>
                      <a:pt x="326" y="707"/>
                      <a:pt x="362" y="725"/>
                      <a:pt x="380" y="743"/>
                    </a:cubicBezTo>
                    <a:cubicBezTo>
                      <a:pt x="408" y="752"/>
                      <a:pt x="417" y="780"/>
                      <a:pt x="417" y="798"/>
                    </a:cubicBezTo>
                    <a:cubicBezTo>
                      <a:pt x="417" y="834"/>
                      <a:pt x="408" y="861"/>
                      <a:pt x="380" y="870"/>
                    </a:cubicBezTo>
                    <a:cubicBezTo>
                      <a:pt x="362" y="879"/>
                      <a:pt x="317" y="888"/>
                      <a:pt x="272" y="888"/>
                    </a:cubicBezTo>
                    <a:cubicBezTo>
                      <a:pt x="235" y="888"/>
                      <a:pt x="190" y="879"/>
                      <a:pt x="154" y="870"/>
                    </a:cubicBezTo>
                    <a:cubicBezTo>
                      <a:pt x="118" y="861"/>
                      <a:pt x="91" y="834"/>
                      <a:pt x="54" y="825"/>
                    </a:cubicBezTo>
                    <a:lnTo>
                      <a:pt x="18" y="961"/>
                    </a:lnTo>
                    <a:cubicBezTo>
                      <a:pt x="54" y="970"/>
                      <a:pt x="91" y="997"/>
                      <a:pt x="145" y="1006"/>
                    </a:cubicBezTo>
                    <a:lnTo>
                      <a:pt x="145" y="1178"/>
                    </a:lnTo>
                    <a:lnTo>
                      <a:pt x="263" y="1178"/>
                    </a:lnTo>
                    <a:lnTo>
                      <a:pt x="263" y="1024"/>
                    </a:lnTo>
                    <a:lnTo>
                      <a:pt x="335" y="1024"/>
                    </a:lnTo>
                    <a:lnTo>
                      <a:pt x="335" y="1178"/>
                    </a:lnTo>
                    <a:lnTo>
                      <a:pt x="453" y="1178"/>
                    </a:lnTo>
                    <a:lnTo>
                      <a:pt x="453" y="1006"/>
                    </a:lnTo>
                    <a:cubicBezTo>
                      <a:pt x="498" y="997"/>
                      <a:pt x="543" y="961"/>
                      <a:pt x="561" y="924"/>
                    </a:cubicBezTo>
                    <a:cubicBezTo>
                      <a:pt x="598" y="888"/>
                      <a:pt x="607" y="843"/>
                      <a:pt x="607" y="798"/>
                    </a:cubicBezTo>
                    <a:cubicBezTo>
                      <a:pt x="607" y="752"/>
                      <a:pt x="598" y="725"/>
                      <a:pt x="580" y="689"/>
                    </a:cubicBezTo>
                    <a:cubicBezTo>
                      <a:pt x="552" y="653"/>
                      <a:pt x="534" y="635"/>
                      <a:pt x="498" y="607"/>
                    </a:cubicBezTo>
                    <a:cubicBezTo>
                      <a:pt x="471" y="589"/>
                      <a:pt x="426" y="562"/>
                      <a:pt x="380" y="526"/>
                    </a:cubicBezTo>
                    <a:lnTo>
                      <a:pt x="353" y="508"/>
                    </a:lnTo>
                    <a:lnTo>
                      <a:pt x="308" y="481"/>
                    </a:lnTo>
                    <a:cubicBezTo>
                      <a:pt x="263" y="454"/>
                      <a:pt x="235" y="426"/>
                      <a:pt x="217" y="417"/>
                    </a:cubicBezTo>
                    <a:cubicBezTo>
                      <a:pt x="190" y="408"/>
                      <a:pt x="181" y="381"/>
                      <a:pt x="181" y="363"/>
                    </a:cubicBezTo>
                    <a:cubicBezTo>
                      <a:pt x="181" y="327"/>
                      <a:pt x="190" y="300"/>
                      <a:pt x="217" y="291"/>
                    </a:cubicBezTo>
                    <a:cubicBezTo>
                      <a:pt x="235" y="282"/>
                      <a:pt x="272" y="272"/>
                      <a:pt x="308" y="272"/>
                    </a:cubicBezTo>
                    <a:cubicBezTo>
                      <a:pt x="335" y="272"/>
                      <a:pt x="371" y="272"/>
                      <a:pt x="398" y="282"/>
                    </a:cubicBezTo>
                    <a:cubicBezTo>
                      <a:pt x="417" y="282"/>
                      <a:pt x="453" y="300"/>
                      <a:pt x="489" y="318"/>
                    </a:cubicBezTo>
                    <a:lnTo>
                      <a:pt x="543" y="182"/>
                    </a:lnTo>
                    <a:cubicBezTo>
                      <a:pt x="507" y="164"/>
                      <a:pt x="471" y="155"/>
                      <a:pt x="453" y="146"/>
                    </a:cubicBezTo>
                    <a:lnTo>
                      <a:pt x="435" y="1"/>
                    </a:lnTo>
                    <a:lnTo>
                      <a:pt x="326" y="19"/>
                    </a:lnTo>
                    <a:lnTo>
                      <a:pt x="326" y="146"/>
                    </a:lnTo>
                    <a:lnTo>
                      <a:pt x="263" y="146"/>
                    </a:lnTo>
                    <a:lnTo>
                      <a:pt x="2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-4169616" y="1109659"/>
                <a:ext cx="484389" cy="481058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600" extrusionOk="0">
                    <a:moveTo>
                      <a:pt x="1323" y="0"/>
                    </a:moveTo>
                    <a:cubicBezTo>
                      <a:pt x="1241" y="0"/>
                      <a:pt x="1160" y="10"/>
                      <a:pt x="1078" y="19"/>
                    </a:cubicBezTo>
                    <a:cubicBezTo>
                      <a:pt x="1024" y="28"/>
                      <a:pt x="988" y="73"/>
                      <a:pt x="1006" y="136"/>
                    </a:cubicBezTo>
                    <a:cubicBezTo>
                      <a:pt x="1013" y="181"/>
                      <a:pt x="1045" y="213"/>
                      <a:pt x="1087" y="213"/>
                    </a:cubicBezTo>
                    <a:cubicBezTo>
                      <a:pt x="1096" y="213"/>
                      <a:pt x="1105" y="212"/>
                      <a:pt x="1115" y="209"/>
                    </a:cubicBezTo>
                    <a:cubicBezTo>
                      <a:pt x="1178" y="200"/>
                      <a:pt x="1250" y="191"/>
                      <a:pt x="1323" y="191"/>
                    </a:cubicBezTo>
                    <a:cubicBezTo>
                      <a:pt x="1939" y="191"/>
                      <a:pt x="2437" y="698"/>
                      <a:pt x="2437" y="1313"/>
                    </a:cubicBezTo>
                    <a:cubicBezTo>
                      <a:pt x="2437" y="1929"/>
                      <a:pt x="1930" y="2427"/>
                      <a:pt x="1323" y="2427"/>
                    </a:cubicBezTo>
                    <a:cubicBezTo>
                      <a:pt x="698" y="2427"/>
                      <a:pt x="200" y="1929"/>
                      <a:pt x="200" y="1313"/>
                    </a:cubicBezTo>
                    <a:cubicBezTo>
                      <a:pt x="200" y="1087"/>
                      <a:pt x="264" y="870"/>
                      <a:pt x="390" y="689"/>
                    </a:cubicBezTo>
                    <a:cubicBezTo>
                      <a:pt x="427" y="643"/>
                      <a:pt x="417" y="589"/>
                      <a:pt x="372" y="553"/>
                    </a:cubicBezTo>
                    <a:cubicBezTo>
                      <a:pt x="350" y="538"/>
                      <a:pt x="327" y="530"/>
                      <a:pt x="305" y="530"/>
                    </a:cubicBezTo>
                    <a:cubicBezTo>
                      <a:pt x="276" y="530"/>
                      <a:pt x="248" y="545"/>
                      <a:pt x="227" y="571"/>
                    </a:cubicBezTo>
                    <a:cubicBezTo>
                      <a:pt x="82" y="788"/>
                      <a:pt x="1" y="1042"/>
                      <a:pt x="1" y="1295"/>
                    </a:cubicBezTo>
                    <a:cubicBezTo>
                      <a:pt x="1" y="2011"/>
                      <a:pt x="580" y="2599"/>
                      <a:pt x="1305" y="2599"/>
                    </a:cubicBezTo>
                    <a:cubicBezTo>
                      <a:pt x="2029" y="2599"/>
                      <a:pt x="2618" y="2011"/>
                      <a:pt x="2618" y="1295"/>
                    </a:cubicBezTo>
                    <a:cubicBezTo>
                      <a:pt x="2618" y="589"/>
                      <a:pt x="2047" y="0"/>
                      <a:pt x="13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-4075624" y="1134082"/>
                <a:ext cx="53657" cy="4607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49" extrusionOk="0">
                    <a:moveTo>
                      <a:pt x="190" y="1"/>
                    </a:moveTo>
                    <a:cubicBezTo>
                      <a:pt x="175" y="1"/>
                      <a:pt x="159" y="5"/>
                      <a:pt x="145" y="13"/>
                    </a:cubicBezTo>
                    <a:cubicBezTo>
                      <a:pt x="109" y="31"/>
                      <a:pt x="91" y="50"/>
                      <a:pt x="54" y="68"/>
                    </a:cubicBezTo>
                    <a:cubicBezTo>
                      <a:pt x="9" y="104"/>
                      <a:pt x="0" y="158"/>
                      <a:pt x="27" y="203"/>
                    </a:cubicBezTo>
                    <a:cubicBezTo>
                      <a:pt x="54" y="240"/>
                      <a:pt x="72" y="249"/>
                      <a:pt x="109" y="249"/>
                    </a:cubicBezTo>
                    <a:cubicBezTo>
                      <a:pt x="136" y="249"/>
                      <a:pt x="154" y="249"/>
                      <a:pt x="154" y="213"/>
                    </a:cubicBezTo>
                    <a:cubicBezTo>
                      <a:pt x="181" y="203"/>
                      <a:pt x="208" y="185"/>
                      <a:pt x="235" y="167"/>
                    </a:cubicBezTo>
                    <a:cubicBezTo>
                      <a:pt x="281" y="149"/>
                      <a:pt x="290" y="95"/>
                      <a:pt x="272" y="50"/>
                    </a:cubicBezTo>
                    <a:cubicBezTo>
                      <a:pt x="253" y="19"/>
                      <a:pt x="222" y="1"/>
                      <a:pt x="1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2"/>
            <p:cNvGrpSpPr/>
            <p:nvPr/>
          </p:nvGrpSpPr>
          <p:grpSpPr>
            <a:xfrm>
              <a:off x="490643" y="86601"/>
              <a:ext cx="513604" cy="447124"/>
              <a:chOff x="1742100" y="2304325"/>
              <a:chExt cx="178850" cy="155700"/>
            </a:xfrm>
          </p:grpSpPr>
          <p:sp>
            <p:nvSpPr>
              <p:cNvPr id="68" name="Google Shape;68;p2"/>
              <p:cNvSpPr/>
              <p:nvPr/>
            </p:nvSpPr>
            <p:spPr>
              <a:xfrm>
                <a:off x="1811825" y="2372175"/>
                <a:ext cx="107075" cy="8547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3419" extrusionOk="0">
                    <a:moveTo>
                      <a:pt x="589" y="0"/>
                    </a:moveTo>
                    <a:lnTo>
                      <a:pt x="0" y="589"/>
                    </a:lnTo>
                    <a:lnTo>
                      <a:pt x="2708" y="3296"/>
                    </a:lnTo>
                    <a:cubicBezTo>
                      <a:pt x="2789" y="3378"/>
                      <a:pt x="2898" y="3418"/>
                      <a:pt x="3005" y="3418"/>
                    </a:cubicBezTo>
                    <a:cubicBezTo>
                      <a:pt x="3113" y="3418"/>
                      <a:pt x="3219" y="3378"/>
                      <a:pt x="3296" y="3296"/>
                    </a:cubicBezTo>
                    <a:lnTo>
                      <a:pt x="3595" y="3006"/>
                    </a:lnTo>
                    <a:lnTo>
                      <a:pt x="4174" y="2427"/>
                    </a:lnTo>
                    <a:cubicBezTo>
                      <a:pt x="4283" y="2309"/>
                      <a:pt x="4283" y="2119"/>
                      <a:pt x="4174" y="2001"/>
                    </a:cubicBezTo>
                    <a:cubicBezTo>
                      <a:pt x="4115" y="1947"/>
                      <a:pt x="4039" y="1920"/>
                      <a:pt x="3962" y="1920"/>
                    </a:cubicBezTo>
                    <a:cubicBezTo>
                      <a:pt x="3885" y="1920"/>
                      <a:pt x="3808" y="1947"/>
                      <a:pt x="3749" y="2001"/>
                    </a:cubicBezTo>
                    <a:lnTo>
                      <a:pt x="3169" y="2581"/>
                    </a:lnTo>
                    <a:lnTo>
                      <a:pt x="2834" y="2246"/>
                    </a:lnTo>
                    <a:lnTo>
                      <a:pt x="3414" y="1666"/>
                    </a:lnTo>
                    <a:cubicBezTo>
                      <a:pt x="3513" y="1530"/>
                      <a:pt x="3513" y="1349"/>
                      <a:pt x="3405" y="1241"/>
                    </a:cubicBezTo>
                    <a:cubicBezTo>
                      <a:pt x="3346" y="1182"/>
                      <a:pt x="3269" y="1152"/>
                      <a:pt x="3192" y="1152"/>
                    </a:cubicBezTo>
                    <a:cubicBezTo>
                      <a:pt x="3115" y="1152"/>
                      <a:pt x="3038" y="1182"/>
                      <a:pt x="2979" y="1241"/>
                    </a:cubicBezTo>
                    <a:lnTo>
                      <a:pt x="2409" y="1811"/>
                    </a:lnTo>
                    <a:lnTo>
                      <a:pt x="1603" y="1014"/>
                    </a:lnTo>
                    <a:lnTo>
                      <a:pt x="1503" y="906"/>
                    </a:lnTo>
                    <a:lnTo>
                      <a:pt x="1295" y="706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1808875" y="2368825"/>
                <a:ext cx="112075" cy="91200"/>
              </a:xfrm>
              <a:custGeom>
                <a:avLst/>
                <a:gdLst/>
                <a:ahLst/>
                <a:cxnLst/>
                <a:rect l="l" t="t" r="r" b="b"/>
                <a:pathLst>
                  <a:path w="4483" h="3648" extrusionOk="0">
                    <a:moveTo>
                      <a:pt x="701" y="1"/>
                    </a:moveTo>
                    <a:cubicBezTo>
                      <a:pt x="675" y="1"/>
                      <a:pt x="648" y="12"/>
                      <a:pt x="625" y="35"/>
                    </a:cubicBezTo>
                    <a:lnTo>
                      <a:pt x="37" y="623"/>
                    </a:lnTo>
                    <a:cubicBezTo>
                      <a:pt x="10" y="650"/>
                      <a:pt x="1" y="668"/>
                      <a:pt x="1" y="705"/>
                    </a:cubicBezTo>
                    <a:cubicBezTo>
                      <a:pt x="1" y="741"/>
                      <a:pt x="10" y="759"/>
                      <a:pt x="37" y="786"/>
                    </a:cubicBezTo>
                    <a:lnTo>
                      <a:pt x="2735" y="3484"/>
                    </a:lnTo>
                    <a:cubicBezTo>
                      <a:pt x="2844" y="3593"/>
                      <a:pt x="2979" y="3647"/>
                      <a:pt x="3115" y="3647"/>
                    </a:cubicBezTo>
                    <a:cubicBezTo>
                      <a:pt x="3251" y="3647"/>
                      <a:pt x="3387" y="3602"/>
                      <a:pt x="3496" y="3448"/>
                    </a:cubicBezTo>
                    <a:lnTo>
                      <a:pt x="4365" y="2579"/>
                    </a:lnTo>
                    <a:cubicBezTo>
                      <a:pt x="4437" y="2516"/>
                      <a:pt x="4482" y="2407"/>
                      <a:pt x="4482" y="2298"/>
                    </a:cubicBezTo>
                    <a:cubicBezTo>
                      <a:pt x="4482" y="2199"/>
                      <a:pt x="4446" y="2090"/>
                      <a:pt x="4365" y="2018"/>
                    </a:cubicBezTo>
                    <a:cubicBezTo>
                      <a:pt x="4289" y="1937"/>
                      <a:pt x="4184" y="1899"/>
                      <a:pt x="4081" y="1899"/>
                    </a:cubicBezTo>
                    <a:cubicBezTo>
                      <a:pt x="3974" y="1899"/>
                      <a:pt x="3868" y="1939"/>
                      <a:pt x="3794" y="2018"/>
                    </a:cubicBezTo>
                    <a:lnTo>
                      <a:pt x="3278" y="2525"/>
                    </a:lnTo>
                    <a:lnTo>
                      <a:pt x="3097" y="2344"/>
                    </a:lnTo>
                    <a:lnTo>
                      <a:pt x="3613" y="1836"/>
                    </a:lnTo>
                    <a:cubicBezTo>
                      <a:pt x="3677" y="1764"/>
                      <a:pt x="3722" y="1655"/>
                      <a:pt x="3722" y="1547"/>
                    </a:cubicBezTo>
                    <a:cubicBezTo>
                      <a:pt x="3722" y="1447"/>
                      <a:pt x="3686" y="1348"/>
                      <a:pt x="3613" y="1266"/>
                    </a:cubicBezTo>
                    <a:cubicBezTo>
                      <a:pt x="3533" y="1190"/>
                      <a:pt x="3426" y="1154"/>
                      <a:pt x="3322" y="1154"/>
                    </a:cubicBezTo>
                    <a:cubicBezTo>
                      <a:pt x="3213" y="1154"/>
                      <a:pt x="3107" y="1192"/>
                      <a:pt x="3034" y="1266"/>
                    </a:cubicBezTo>
                    <a:lnTo>
                      <a:pt x="2527" y="1773"/>
                    </a:lnTo>
                    <a:lnTo>
                      <a:pt x="2056" y="1311"/>
                    </a:lnTo>
                    <a:cubicBezTo>
                      <a:pt x="2043" y="1290"/>
                      <a:pt x="2020" y="1281"/>
                      <a:pt x="1995" y="1281"/>
                    </a:cubicBezTo>
                    <a:cubicBezTo>
                      <a:pt x="1966" y="1281"/>
                      <a:pt x="1935" y="1292"/>
                      <a:pt x="1911" y="1311"/>
                    </a:cubicBezTo>
                    <a:cubicBezTo>
                      <a:pt x="1866" y="1348"/>
                      <a:pt x="1866" y="1411"/>
                      <a:pt x="1911" y="1456"/>
                    </a:cubicBezTo>
                    <a:lnTo>
                      <a:pt x="2445" y="1990"/>
                    </a:lnTo>
                    <a:cubicBezTo>
                      <a:pt x="2463" y="2013"/>
                      <a:pt x="2488" y="2024"/>
                      <a:pt x="2514" y="2024"/>
                    </a:cubicBezTo>
                    <a:cubicBezTo>
                      <a:pt x="2540" y="2024"/>
                      <a:pt x="2567" y="2013"/>
                      <a:pt x="2590" y="1990"/>
                    </a:cubicBezTo>
                    <a:lnTo>
                      <a:pt x="3170" y="1411"/>
                    </a:lnTo>
                    <a:cubicBezTo>
                      <a:pt x="3210" y="1379"/>
                      <a:pt x="3260" y="1363"/>
                      <a:pt x="3309" y="1363"/>
                    </a:cubicBezTo>
                    <a:cubicBezTo>
                      <a:pt x="3357" y="1363"/>
                      <a:pt x="3405" y="1379"/>
                      <a:pt x="3441" y="1411"/>
                    </a:cubicBezTo>
                    <a:cubicBezTo>
                      <a:pt x="3477" y="1447"/>
                      <a:pt x="3496" y="1492"/>
                      <a:pt x="3496" y="1547"/>
                    </a:cubicBezTo>
                    <a:cubicBezTo>
                      <a:pt x="3496" y="1610"/>
                      <a:pt x="3477" y="1655"/>
                      <a:pt x="3441" y="1683"/>
                    </a:cubicBezTo>
                    <a:lnTo>
                      <a:pt x="2862" y="2262"/>
                    </a:lnTo>
                    <a:cubicBezTo>
                      <a:pt x="2816" y="2298"/>
                      <a:pt x="2816" y="2362"/>
                      <a:pt x="2862" y="2407"/>
                    </a:cubicBezTo>
                    <a:lnTo>
                      <a:pt x="3206" y="2751"/>
                    </a:lnTo>
                    <a:cubicBezTo>
                      <a:pt x="3219" y="2774"/>
                      <a:pt x="3244" y="2785"/>
                      <a:pt x="3271" y="2785"/>
                    </a:cubicBezTo>
                    <a:cubicBezTo>
                      <a:pt x="3299" y="2785"/>
                      <a:pt x="3328" y="2774"/>
                      <a:pt x="3351" y="2751"/>
                    </a:cubicBezTo>
                    <a:lnTo>
                      <a:pt x="3930" y="2171"/>
                    </a:lnTo>
                    <a:cubicBezTo>
                      <a:pt x="3966" y="2140"/>
                      <a:pt x="4016" y="2124"/>
                      <a:pt x="4066" y="2124"/>
                    </a:cubicBezTo>
                    <a:cubicBezTo>
                      <a:pt x="4116" y="2124"/>
                      <a:pt x="4166" y="2140"/>
                      <a:pt x="4202" y="2171"/>
                    </a:cubicBezTo>
                    <a:cubicBezTo>
                      <a:pt x="4229" y="2208"/>
                      <a:pt x="4256" y="2262"/>
                      <a:pt x="4256" y="2307"/>
                    </a:cubicBezTo>
                    <a:cubicBezTo>
                      <a:pt x="4256" y="2362"/>
                      <a:pt x="4229" y="2407"/>
                      <a:pt x="4202" y="2443"/>
                    </a:cubicBezTo>
                    <a:lnTo>
                      <a:pt x="3324" y="3321"/>
                    </a:lnTo>
                    <a:cubicBezTo>
                      <a:pt x="3269" y="3376"/>
                      <a:pt x="3190" y="3403"/>
                      <a:pt x="3111" y="3403"/>
                    </a:cubicBezTo>
                    <a:cubicBezTo>
                      <a:pt x="3032" y="3403"/>
                      <a:pt x="2952" y="3376"/>
                      <a:pt x="2898" y="3321"/>
                    </a:cubicBezTo>
                    <a:lnTo>
                      <a:pt x="272" y="687"/>
                    </a:lnTo>
                    <a:lnTo>
                      <a:pt x="698" y="261"/>
                    </a:lnTo>
                    <a:lnTo>
                      <a:pt x="1259" y="813"/>
                    </a:lnTo>
                    <a:cubicBezTo>
                      <a:pt x="1272" y="835"/>
                      <a:pt x="1295" y="844"/>
                      <a:pt x="1320" y="844"/>
                    </a:cubicBezTo>
                    <a:cubicBezTo>
                      <a:pt x="1349" y="844"/>
                      <a:pt x="1380" y="832"/>
                      <a:pt x="1404" y="813"/>
                    </a:cubicBezTo>
                    <a:cubicBezTo>
                      <a:pt x="1449" y="777"/>
                      <a:pt x="1449" y="714"/>
                      <a:pt x="1404" y="668"/>
                    </a:cubicBezTo>
                    <a:lnTo>
                      <a:pt x="770" y="35"/>
                    </a:lnTo>
                    <a:cubicBezTo>
                      <a:pt x="752" y="12"/>
                      <a:pt x="727" y="1"/>
                      <a:pt x="7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1742100" y="2307200"/>
                <a:ext cx="102800" cy="93300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3732" extrusionOk="0">
                    <a:moveTo>
                      <a:pt x="2057" y="827"/>
                    </a:moveTo>
                    <a:cubicBezTo>
                      <a:pt x="2325" y="827"/>
                      <a:pt x="2595" y="929"/>
                      <a:pt x="2798" y="1132"/>
                    </a:cubicBezTo>
                    <a:cubicBezTo>
                      <a:pt x="3206" y="1540"/>
                      <a:pt x="3206" y="2192"/>
                      <a:pt x="2798" y="2599"/>
                    </a:cubicBezTo>
                    <a:cubicBezTo>
                      <a:pt x="2595" y="2803"/>
                      <a:pt x="2327" y="2905"/>
                      <a:pt x="2060" y="2905"/>
                    </a:cubicBezTo>
                    <a:cubicBezTo>
                      <a:pt x="1793" y="2905"/>
                      <a:pt x="1526" y="2803"/>
                      <a:pt x="1322" y="2599"/>
                    </a:cubicBezTo>
                    <a:cubicBezTo>
                      <a:pt x="915" y="2192"/>
                      <a:pt x="915" y="1540"/>
                      <a:pt x="1322" y="1132"/>
                    </a:cubicBezTo>
                    <a:cubicBezTo>
                      <a:pt x="1522" y="929"/>
                      <a:pt x="1789" y="827"/>
                      <a:pt x="2057" y="827"/>
                    </a:cubicBezTo>
                    <a:close/>
                    <a:moveTo>
                      <a:pt x="2043" y="1"/>
                    </a:moveTo>
                    <a:cubicBezTo>
                      <a:pt x="1565" y="1"/>
                      <a:pt x="1087" y="182"/>
                      <a:pt x="725" y="544"/>
                    </a:cubicBezTo>
                    <a:cubicBezTo>
                      <a:pt x="0" y="1277"/>
                      <a:pt x="0" y="2463"/>
                      <a:pt x="725" y="3188"/>
                    </a:cubicBezTo>
                    <a:cubicBezTo>
                      <a:pt x="1092" y="3550"/>
                      <a:pt x="1571" y="3731"/>
                      <a:pt x="2050" y="3731"/>
                    </a:cubicBezTo>
                    <a:cubicBezTo>
                      <a:pt x="2529" y="3731"/>
                      <a:pt x="3007" y="3550"/>
                      <a:pt x="3369" y="3188"/>
                    </a:cubicBezTo>
                    <a:cubicBezTo>
                      <a:pt x="4111" y="2454"/>
                      <a:pt x="4111" y="1268"/>
                      <a:pt x="3369" y="544"/>
                    </a:cubicBezTo>
                    <a:cubicBezTo>
                      <a:pt x="3002" y="182"/>
                      <a:pt x="2522" y="1"/>
                      <a:pt x="2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1743000" y="2304325"/>
                <a:ext cx="10482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955" extrusionOk="0">
                    <a:moveTo>
                      <a:pt x="330" y="1087"/>
                    </a:moveTo>
                    <a:cubicBezTo>
                      <a:pt x="286" y="1087"/>
                      <a:pt x="241" y="1109"/>
                      <a:pt x="227" y="1157"/>
                    </a:cubicBezTo>
                    <a:lnTo>
                      <a:pt x="155" y="1320"/>
                    </a:lnTo>
                    <a:cubicBezTo>
                      <a:pt x="136" y="1383"/>
                      <a:pt x="164" y="1438"/>
                      <a:pt x="227" y="1465"/>
                    </a:cubicBezTo>
                    <a:cubicBezTo>
                      <a:pt x="236" y="1474"/>
                      <a:pt x="245" y="1474"/>
                      <a:pt x="254" y="1474"/>
                    </a:cubicBezTo>
                    <a:cubicBezTo>
                      <a:pt x="299" y="1474"/>
                      <a:pt x="336" y="1438"/>
                      <a:pt x="372" y="1401"/>
                    </a:cubicBezTo>
                    <a:cubicBezTo>
                      <a:pt x="381" y="1347"/>
                      <a:pt x="399" y="1293"/>
                      <a:pt x="426" y="1247"/>
                    </a:cubicBezTo>
                    <a:cubicBezTo>
                      <a:pt x="453" y="1184"/>
                      <a:pt x="426" y="1121"/>
                      <a:pt x="372" y="1093"/>
                    </a:cubicBezTo>
                    <a:cubicBezTo>
                      <a:pt x="359" y="1089"/>
                      <a:pt x="344" y="1087"/>
                      <a:pt x="330" y="1087"/>
                    </a:cubicBezTo>
                    <a:close/>
                    <a:moveTo>
                      <a:pt x="2020" y="1057"/>
                    </a:moveTo>
                    <a:cubicBezTo>
                      <a:pt x="2273" y="1057"/>
                      <a:pt x="2500" y="1148"/>
                      <a:pt x="2681" y="1320"/>
                    </a:cubicBezTo>
                    <a:cubicBezTo>
                      <a:pt x="2853" y="1492"/>
                      <a:pt x="2952" y="1736"/>
                      <a:pt x="2952" y="1981"/>
                    </a:cubicBezTo>
                    <a:cubicBezTo>
                      <a:pt x="2952" y="2225"/>
                      <a:pt x="2862" y="2452"/>
                      <a:pt x="2681" y="2633"/>
                    </a:cubicBezTo>
                    <a:cubicBezTo>
                      <a:pt x="2509" y="2805"/>
                      <a:pt x="2273" y="2904"/>
                      <a:pt x="2020" y="2904"/>
                    </a:cubicBezTo>
                    <a:cubicBezTo>
                      <a:pt x="1775" y="2904"/>
                      <a:pt x="1549" y="2814"/>
                      <a:pt x="1368" y="2633"/>
                    </a:cubicBezTo>
                    <a:cubicBezTo>
                      <a:pt x="1196" y="2470"/>
                      <a:pt x="1096" y="2225"/>
                      <a:pt x="1096" y="1981"/>
                    </a:cubicBezTo>
                    <a:cubicBezTo>
                      <a:pt x="1096" y="1736"/>
                      <a:pt x="1187" y="1510"/>
                      <a:pt x="1368" y="1320"/>
                    </a:cubicBezTo>
                    <a:cubicBezTo>
                      <a:pt x="1540" y="1157"/>
                      <a:pt x="1775" y="1057"/>
                      <a:pt x="2020" y="1057"/>
                    </a:cubicBezTo>
                    <a:close/>
                    <a:moveTo>
                      <a:pt x="2020" y="813"/>
                    </a:moveTo>
                    <a:cubicBezTo>
                      <a:pt x="1721" y="813"/>
                      <a:pt x="1422" y="940"/>
                      <a:pt x="1205" y="1157"/>
                    </a:cubicBezTo>
                    <a:cubicBezTo>
                      <a:pt x="997" y="1374"/>
                      <a:pt x="870" y="1664"/>
                      <a:pt x="870" y="1972"/>
                    </a:cubicBezTo>
                    <a:cubicBezTo>
                      <a:pt x="870" y="2280"/>
                      <a:pt x="988" y="2569"/>
                      <a:pt x="1205" y="2787"/>
                    </a:cubicBezTo>
                    <a:cubicBezTo>
                      <a:pt x="1422" y="3004"/>
                      <a:pt x="1721" y="3122"/>
                      <a:pt x="2020" y="3122"/>
                    </a:cubicBezTo>
                    <a:cubicBezTo>
                      <a:pt x="2328" y="3122"/>
                      <a:pt x="2608" y="3013"/>
                      <a:pt x="2835" y="2787"/>
                    </a:cubicBezTo>
                    <a:cubicBezTo>
                      <a:pt x="3052" y="2569"/>
                      <a:pt x="3179" y="2280"/>
                      <a:pt x="3179" y="1972"/>
                    </a:cubicBezTo>
                    <a:cubicBezTo>
                      <a:pt x="3179" y="1664"/>
                      <a:pt x="3052" y="1365"/>
                      <a:pt x="2835" y="1157"/>
                    </a:cubicBezTo>
                    <a:cubicBezTo>
                      <a:pt x="2626" y="940"/>
                      <a:pt x="2328" y="813"/>
                      <a:pt x="2020" y="813"/>
                    </a:cubicBezTo>
                    <a:close/>
                    <a:moveTo>
                      <a:pt x="2029" y="0"/>
                    </a:moveTo>
                    <a:cubicBezTo>
                      <a:pt x="1524" y="0"/>
                      <a:pt x="1019" y="193"/>
                      <a:pt x="634" y="577"/>
                    </a:cubicBezTo>
                    <a:cubicBezTo>
                      <a:pt x="589" y="614"/>
                      <a:pt x="598" y="677"/>
                      <a:pt x="634" y="722"/>
                    </a:cubicBezTo>
                    <a:cubicBezTo>
                      <a:pt x="648" y="745"/>
                      <a:pt x="673" y="756"/>
                      <a:pt x="700" y="756"/>
                    </a:cubicBezTo>
                    <a:cubicBezTo>
                      <a:pt x="727" y="756"/>
                      <a:pt x="757" y="745"/>
                      <a:pt x="779" y="722"/>
                    </a:cubicBezTo>
                    <a:cubicBezTo>
                      <a:pt x="1123" y="378"/>
                      <a:pt x="1574" y="206"/>
                      <a:pt x="2024" y="206"/>
                    </a:cubicBezTo>
                    <a:cubicBezTo>
                      <a:pt x="2475" y="206"/>
                      <a:pt x="2925" y="378"/>
                      <a:pt x="3269" y="722"/>
                    </a:cubicBezTo>
                    <a:cubicBezTo>
                      <a:pt x="3957" y="1419"/>
                      <a:pt x="3957" y="2524"/>
                      <a:pt x="3269" y="3212"/>
                    </a:cubicBezTo>
                    <a:cubicBezTo>
                      <a:pt x="2925" y="3561"/>
                      <a:pt x="2475" y="3735"/>
                      <a:pt x="2024" y="3735"/>
                    </a:cubicBezTo>
                    <a:cubicBezTo>
                      <a:pt x="1574" y="3735"/>
                      <a:pt x="1123" y="3561"/>
                      <a:pt x="779" y="3212"/>
                    </a:cubicBezTo>
                    <a:cubicBezTo>
                      <a:pt x="417" y="2850"/>
                      <a:pt x="227" y="2343"/>
                      <a:pt x="272" y="1827"/>
                    </a:cubicBezTo>
                    <a:cubicBezTo>
                      <a:pt x="272" y="1763"/>
                      <a:pt x="227" y="1709"/>
                      <a:pt x="164" y="1709"/>
                    </a:cubicBezTo>
                    <a:cubicBezTo>
                      <a:pt x="109" y="1709"/>
                      <a:pt x="55" y="1754"/>
                      <a:pt x="55" y="1809"/>
                    </a:cubicBezTo>
                    <a:cubicBezTo>
                      <a:pt x="1" y="2388"/>
                      <a:pt x="209" y="2968"/>
                      <a:pt x="616" y="3375"/>
                    </a:cubicBezTo>
                    <a:cubicBezTo>
                      <a:pt x="1015" y="3755"/>
                      <a:pt x="1513" y="3955"/>
                      <a:pt x="2020" y="3955"/>
                    </a:cubicBezTo>
                    <a:cubicBezTo>
                      <a:pt x="2518" y="3955"/>
                      <a:pt x="3034" y="3755"/>
                      <a:pt x="3423" y="3375"/>
                    </a:cubicBezTo>
                    <a:cubicBezTo>
                      <a:pt x="4193" y="2606"/>
                      <a:pt x="4193" y="1347"/>
                      <a:pt x="3423" y="577"/>
                    </a:cubicBezTo>
                    <a:cubicBezTo>
                      <a:pt x="3038" y="193"/>
                      <a:pt x="2534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" name="Google Shape;72;p2"/>
            <p:cNvGrpSpPr/>
            <p:nvPr/>
          </p:nvGrpSpPr>
          <p:grpSpPr>
            <a:xfrm>
              <a:off x="6846437" y="4399586"/>
              <a:ext cx="796402" cy="554929"/>
              <a:chOff x="1141638" y="2589700"/>
              <a:chExt cx="208275" cy="145125"/>
            </a:xfrm>
          </p:grpSpPr>
          <p:sp>
            <p:nvSpPr>
              <p:cNvPr id="73" name="Google Shape;73;p2"/>
              <p:cNvSpPr/>
              <p:nvPr/>
            </p:nvSpPr>
            <p:spPr>
              <a:xfrm>
                <a:off x="11986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7" y="1"/>
                    </a:moveTo>
                    <a:cubicBezTo>
                      <a:pt x="136" y="1"/>
                      <a:pt x="0" y="155"/>
                      <a:pt x="0" y="318"/>
                    </a:cubicBezTo>
                    <a:cubicBezTo>
                      <a:pt x="0" y="499"/>
                      <a:pt x="154" y="634"/>
                      <a:pt x="317" y="634"/>
                    </a:cubicBezTo>
                    <a:cubicBezTo>
                      <a:pt x="498" y="634"/>
                      <a:pt x="634" y="490"/>
                      <a:pt x="634" y="318"/>
                    </a:cubicBezTo>
                    <a:cubicBezTo>
                      <a:pt x="634" y="155"/>
                      <a:pt x="498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12244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7" y="1"/>
                    </a:moveTo>
                    <a:cubicBezTo>
                      <a:pt x="136" y="1"/>
                      <a:pt x="0" y="155"/>
                      <a:pt x="0" y="318"/>
                    </a:cubicBezTo>
                    <a:cubicBezTo>
                      <a:pt x="0" y="499"/>
                      <a:pt x="145" y="634"/>
                      <a:pt x="317" y="634"/>
                    </a:cubicBezTo>
                    <a:cubicBezTo>
                      <a:pt x="498" y="634"/>
                      <a:pt x="634" y="490"/>
                      <a:pt x="634" y="318"/>
                    </a:cubicBezTo>
                    <a:cubicBezTo>
                      <a:pt x="634" y="155"/>
                      <a:pt x="498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12502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8" y="1"/>
                    </a:moveTo>
                    <a:cubicBezTo>
                      <a:pt x="136" y="1"/>
                      <a:pt x="1" y="155"/>
                      <a:pt x="1" y="318"/>
                    </a:cubicBezTo>
                    <a:cubicBezTo>
                      <a:pt x="1" y="499"/>
                      <a:pt x="146" y="634"/>
                      <a:pt x="318" y="634"/>
                    </a:cubicBezTo>
                    <a:cubicBezTo>
                      <a:pt x="499" y="634"/>
                      <a:pt x="634" y="490"/>
                      <a:pt x="634" y="318"/>
                    </a:cubicBezTo>
                    <a:cubicBezTo>
                      <a:pt x="634" y="155"/>
                      <a:pt x="499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2760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8" y="1"/>
                    </a:moveTo>
                    <a:cubicBezTo>
                      <a:pt x="137" y="1"/>
                      <a:pt x="1" y="145"/>
                      <a:pt x="1" y="318"/>
                    </a:cubicBezTo>
                    <a:cubicBezTo>
                      <a:pt x="1" y="499"/>
                      <a:pt x="137" y="634"/>
                      <a:pt x="318" y="634"/>
                    </a:cubicBezTo>
                    <a:cubicBezTo>
                      <a:pt x="490" y="634"/>
                      <a:pt x="635" y="499"/>
                      <a:pt x="635" y="318"/>
                    </a:cubicBezTo>
                    <a:cubicBezTo>
                      <a:pt x="635" y="145"/>
                      <a:pt x="490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1141638" y="2589700"/>
                <a:ext cx="208275" cy="145125"/>
              </a:xfrm>
              <a:custGeom>
                <a:avLst/>
                <a:gdLst/>
                <a:ahLst/>
                <a:cxnLst/>
                <a:rect l="l" t="t" r="r" b="b"/>
                <a:pathLst>
                  <a:path w="8331" h="5805" extrusionOk="0">
                    <a:moveTo>
                      <a:pt x="2264" y="1"/>
                    </a:moveTo>
                    <a:cubicBezTo>
                      <a:pt x="1015" y="1"/>
                      <a:pt x="0" y="1024"/>
                      <a:pt x="0" y="2264"/>
                    </a:cubicBezTo>
                    <a:cubicBezTo>
                      <a:pt x="0" y="3043"/>
                      <a:pt x="381" y="3749"/>
                      <a:pt x="1033" y="4166"/>
                    </a:cubicBezTo>
                    <a:lnTo>
                      <a:pt x="725" y="5669"/>
                    </a:lnTo>
                    <a:cubicBezTo>
                      <a:pt x="716" y="5714"/>
                      <a:pt x="734" y="5759"/>
                      <a:pt x="770" y="5787"/>
                    </a:cubicBezTo>
                    <a:cubicBezTo>
                      <a:pt x="779" y="5805"/>
                      <a:pt x="806" y="5805"/>
                      <a:pt x="824" y="5805"/>
                    </a:cubicBezTo>
                    <a:cubicBezTo>
                      <a:pt x="852" y="5805"/>
                      <a:pt x="870" y="5805"/>
                      <a:pt x="906" y="5778"/>
                    </a:cubicBezTo>
                    <a:lnTo>
                      <a:pt x="2626" y="4528"/>
                    </a:lnTo>
                    <a:lnTo>
                      <a:pt x="6067" y="4528"/>
                    </a:lnTo>
                    <a:cubicBezTo>
                      <a:pt x="7307" y="4528"/>
                      <a:pt x="8331" y="3514"/>
                      <a:pt x="8331" y="2264"/>
                    </a:cubicBezTo>
                    <a:cubicBezTo>
                      <a:pt x="8331" y="1024"/>
                      <a:pt x="7307" y="1"/>
                      <a:pt x="6067" y="1"/>
                    </a:cubicBezTo>
                    <a:cubicBezTo>
                      <a:pt x="5995" y="1"/>
                      <a:pt x="5949" y="46"/>
                      <a:pt x="5949" y="119"/>
                    </a:cubicBezTo>
                    <a:cubicBezTo>
                      <a:pt x="5949" y="182"/>
                      <a:pt x="6013" y="227"/>
                      <a:pt x="6067" y="227"/>
                    </a:cubicBezTo>
                    <a:cubicBezTo>
                      <a:pt x="7199" y="227"/>
                      <a:pt x="8113" y="1142"/>
                      <a:pt x="8113" y="2274"/>
                    </a:cubicBezTo>
                    <a:cubicBezTo>
                      <a:pt x="8113" y="3405"/>
                      <a:pt x="7199" y="4329"/>
                      <a:pt x="6067" y="4329"/>
                    </a:cubicBezTo>
                    <a:lnTo>
                      <a:pt x="2590" y="4329"/>
                    </a:lnTo>
                    <a:cubicBezTo>
                      <a:pt x="2563" y="4329"/>
                      <a:pt x="2545" y="4338"/>
                      <a:pt x="2518" y="4347"/>
                    </a:cubicBezTo>
                    <a:lnTo>
                      <a:pt x="996" y="5461"/>
                    </a:lnTo>
                    <a:lnTo>
                      <a:pt x="1250" y="4148"/>
                    </a:lnTo>
                    <a:cubicBezTo>
                      <a:pt x="1268" y="4103"/>
                      <a:pt x="1241" y="4057"/>
                      <a:pt x="1214" y="4030"/>
                    </a:cubicBezTo>
                    <a:cubicBezTo>
                      <a:pt x="589" y="3659"/>
                      <a:pt x="209" y="2998"/>
                      <a:pt x="209" y="2274"/>
                    </a:cubicBezTo>
                    <a:cubicBezTo>
                      <a:pt x="209" y="1142"/>
                      <a:pt x="1132" y="227"/>
                      <a:pt x="2264" y="227"/>
                    </a:cubicBezTo>
                    <a:lnTo>
                      <a:pt x="4763" y="227"/>
                    </a:lnTo>
                    <a:cubicBezTo>
                      <a:pt x="4836" y="227"/>
                      <a:pt x="4881" y="182"/>
                      <a:pt x="4881" y="119"/>
                    </a:cubicBezTo>
                    <a:cubicBezTo>
                      <a:pt x="4881" y="46"/>
                      <a:pt x="4817" y="1"/>
                      <a:pt x="47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1267488" y="2589700"/>
                <a:ext cx="1157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3" h="228" extrusionOk="0">
                    <a:moveTo>
                      <a:pt x="118" y="1"/>
                    </a:moveTo>
                    <a:cubicBezTo>
                      <a:pt x="46" y="1"/>
                      <a:pt x="1" y="46"/>
                      <a:pt x="1" y="119"/>
                    </a:cubicBezTo>
                    <a:cubicBezTo>
                      <a:pt x="1" y="182"/>
                      <a:pt x="55" y="227"/>
                      <a:pt x="118" y="227"/>
                    </a:cubicBezTo>
                    <a:lnTo>
                      <a:pt x="354" y="227"/>
                    </a:lnTo>
                    <a:cubicBezTo>
                      <a:pt x="408" y="227"/>
                      <a:pt x="463" y="182"/>
                      <a:pt x="463" y="119"/>
                    </a:cubicBezTo>
                    <a:cubicBezTo>
                      <a:pt x="463" y="46"/>
                      <a:pt x="408" y="1"/>
                      <a:pt x="3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" name="Google Shape;79;p2"/>
            <p:cNvSpPr/>
            <p:nvPr/>
          </p:nvSpPr>
          <p:spPr>
            <a:xfrm>
              <a:off x="1639675" y="229875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847150" y="3888650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8310238" y="4368375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" name="Google Shape;82;p2"/>
            <p:cNvGrpSpPr/>
            <p:nvPr/>
          </p:nvGrpSpPr>
          <p:grpSpPr>
            <a:xfrm>
              <a:off x="7800026" y="3353150"/>
              <a:ext cx="607867" cy="515542"/>
              <a:chOff x="4630425" y="2688625"/>
              <a:chExt cx="211675" cy="179525"/>
            </a:xfrm>
          </p:grpSpPr>
          <p:sp>
            <p:nvSpPr>
              <p:cNvPr id="83" name="Google Shape;83;p2"/>
              <p:cNvSpPr/>
              <p:nvPr/>
            </p:nvSpPr>
            <p:spPr>
              <a:xfrm>
                <a:off x="4630425" y="2688625"/>
                <a:ext cx="211675" cy="179525"/>
              </a:xfrm>
              <a:custGeom>
                <a:avLst/>
                <a:gdLst/>
                <a:ahLst/>
                <a:cxnLst/>
                <a:rect l="l" t="t" r="r" b="b"/>
                <a:pathLst>
                  <a:path w="8467" h="7181" extrusionOk="0">
                    <a:moveTo>
                      <a:pt x="7507" y="354"/>
                    </a:moveTo>
                    <a:cubicBezTo>
                      <a:pt x="7842" y="354"/>
                      <a:pt x="8123" y="634"/>
                      <a:pt x="8123" y="978"/>
                    </a:cubicBezTo>
                    <a:lnTo>
                      <a:pt x="8123" y="6230"/>
                    </a:lnTo>
                    <a:cubicBezTo>
                      <a:pt x="8123" y="6565"/>
                      <a:pt x="7842" y="6846"/>
                      <a:pt x="7507" y="6846"/>
                    </a:cubicBezTo>
                    <a:lnTo>
                      <a:pt x="961" y="6846"/>
                    </a:lnTo>
                    <a:cubicBezTo>
                      <a:pt x="626" y="6846"/>
                      <a:pt x="336" y="6565"/>
                      <a:pt x="336" y="6230"/>
                    </a:cubicBezTo>
                    <a:lnTo>
                      <a:pt x="336" y="978"/>
                    </a:lnTo>
                    <a:cubicBezTo>
                      <a:pt x="336" y="634"/>
                      <a:pt x="626" y="354"/>
                      <a:pt x="961" y="354"/>
                    </a:cubicBezTo>
                    <a:close/>
                    <a:moveTo>
                      <a:pt x="961" y="0"/>
                    </a:moveTo>
                    <a:cubicBezTo>
                      <a:pt x="426" y="0"/>
                      <a:pt x="1" y="435"/>
                      <a:pt x="1" y="969"/>
                    </a:cubicBezTo>
                    <a:lnTo>
                      <a:pt x="1" y="6221"/>
                    </a:lnTo>
                    <a:cubicBezTo>
                      <a:pt x="1" y="6746"/>
                      <a:pt x="426" y="7181"/>
                      <a:pt x="961" y="7181"/>
                    </a:cubicBezTo>
                    <a:lnTo>
                      <a:pt x="7507" y="7181"/>
                    </a:lnTo>
                    <a:cubicBezTo>
                      <a:pt x="8032" y="7181"/>
                      <a:pt x="8467" y="6746"/>
                      <a:pt x="8467" y="6221"/>
                    </a:cubicBezTo>
                    <a:lnTo>
                      <a:pt x="8467" y="969"/>
                    </a:lnTo>
                    <a:cubicBezTo>
                      <a:pt x="8467" y="435"/>
                      <a:pt x="8032" y="0"/>
                      <a:pt x="75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4706275" y="2737075"/>
                <a:ext cx="71775" cy="83325"/>
              </a:xfrm>
              <a:custGeom>
                <a:avLst/>
                <a:gdLst/>
                <a:ahLst/>
                <a:cxnLst/>
                <a:rect l="l" t="t" r="r" b="b"/>
                <a:pathLst>
                  <a:path w="2871" h="3333" extrusionOk="0">
                    <a:moveTo>
                      <a:pt x="0" y="0"/>
                    </a:moveTo>
                    <a:lnTo>
                      <a:pt x="0" y="3332"/>
                    </a:lnTo>
                    <a:lnTo>
                      <a:pt x="2870" y="16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" name="Google Shape;85;p2"/>
            <p:cNvGrpSpPr/>
            <p:nvPr/>
          </p:nvGrpSpPr>
          <p:grpSpPr>
            <a:xfrm rot="2700000">
              <a:off x="8121000" y="733608"/>
              <a:ext cx="619570" cy="621149"/>
              <a:chOff x="109775" y="3205350"/>
              <a:chExt cx="215750" cy="216300"/>
            </a:xfrm>
          </p:grpSpPr>
          <p:sp>
            <p:nvSpPr>
              <p:cNvPr id="86" name="Google Shape;86;p2"/>
              <p:cNvSpPr/>
              <p:nvPr/>
            </p:nvSpPr>
            <p:spPr>
              <a:xfrm>
                <a:off x="148725" y="3248750"/>
                <a:ext cx="146025" cy="141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5654" extrusionOk="0">
                    <a:moveTo>
                      <a:pt x="2654" y="0"/>
                    </a:moveTo>
                    <a:cubicBezTo>
                      <a:pt x="1941" y="0"/>
                      <a:pt x="1230" y="307"/>
                      <a:pt x="734" y="922"/>
                    </a:cubicBezTo>
                    <a:cubicBezTo>
                      <a:pt x="36" y="1782"/>
                      <a:pt x="0" y="3050"/>
                      <a:pt x="670" y="3946"/>
                    </a:cubicBezTo>
                    <a:cubicBezTo>
                      <a:pt x="1159" y="4589"/>
                      <a:pt x="1865" y="4924"/>
                      <a:pt x="2590" y="4942"/>
                    </a:cubicBezTo>
                    <a:cubicBezTo>
                      <a:pt x="2979" y="4951"/>
                      <a:pt x="3341" y="5096"/>
                      <a:pt x="3613" y="5367"/>
                    </a:cubicBezTo>
                    <a:lnTo>
                      <a:pt x="3803" y="5576"/>
                    </a:lnTo>
                    <a:cubicBezTo>
                      <a:pt x="3854" y="5627"/>
                      <a:pt x="3924" y="5654"/>
                      <a:pt x="3994" y="5654"/>
                    </a:cubicBezTo>
                    <a:cubicBezTo>
                      <a:pt x="4062" y="5654"/>
                      <a:pt x="4130" y="5629"/>
                      <a:pt x="4183" y="5576"/>
                    </a:cubicBezTo>
                    <a:lnTo>
                      <a:pt x="5732" y="4055"/>
                    </a:lnTo>
                    <a:cubicBezTo>
                      <a:pt x="5831" y="3955"/>
                      <a:pt x="5840" y="3783"/>
                      <a:pt x="5732" y="3674"/>
                    </a:cubicBezTo>
                    <a:lnTo>
                      <a:pt x="5533" y="3466"/>
                    </a:lnTo>
                    <a:cubicBezTo>
                      <a:pt x="5279" y="3194"/>
                      <a:pt x="5125" y="2832"/>
                      <a:pt x="5125" y="2461"/>
                    </a:cubicBezTo>
                    <a:cubicBezTo>
                      <a:pt x="5116" y="1836"/>
                      <a:pt x="4881" y="1230"/>
                      <a:pt x="4419" y="741"/>
                    </a:cubicBezTo>
                    <a:cubicBezTo>
                      <a:pt x="3935" y="248"/>
                      <a:pt x="3294" y="0"/>
                      <a:pt x="26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201400" y="3298625"/>
                <a:ext cx="8422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3369" h="3318" extrusionOk="0">
                    <a:moveTo>
                      <a:pt x="868" y="1"/>
                    </a:moveTo>
                    <a:cubicBezTo>
                      <a:pt x="829" y="1"/>
                      <a:pt x="796" y="12"/>
                      <a:pt x="770" y="38"/>
                    </a:cubicBezTo>
                    <a:cubicBezTo>
                      <a:pt x="743" y="83"/>
                      <a:pt x="725" y="156"/>
                      <a:pt x="761" y="246"/>
                    </a:cubicBezTo>
                    <a:cubicBezTo>
                      <a:pt x="718" y="229"/>
                      <a:pt x="682" y="220"/>
                      <a:pt x="650" y="220"/>
                    </a:cubicBezTo>
                    <a:cubicBezTo>
                      <a:pt x="615" y="220"/>
                      <a:pt x="586" y="231"/>
                      <a:pt x="562" y="255"/>
                    </a:cubicBezTo>
                    <a:cubicBezTo>
                      <a:pt x="526" y="300"/>
                      <a:pt x="507" y="364"/>
                      <a:pt x="544" y="454"/>
                    </a:cubicBezTo>
                    <a:cubicBezTo>
                      <a:pt x="504" y="443"/>
                      <a:pt x="470" y="436"/>
                      <a:pt x="440" y="436"/>
                    </a:cubicBezTo>
                    <a:cubicBezTo>
                      <a:pt x="401" y="436"/>
                      <a:pt x="370" y="447"/>
                      <a:pt x="344" y="473"/>
                    </a:cubicBezTo>
                    <a:cubicBezTo>
                      <a:pt x="308" y="518"/>
                      <a:pt x="299" y="581"/>
                      <a:pt x="326" y="672"/>
                    </a:cubicBezTo>
                    <a:cubicBezTo>
                      <a:pt x="284" y="655"/>
                      <a:pt x="247" y="646"/>
                      <a:pt x="215" y="646"/>
                    </a:cubicBezTo>
                    <a:cubicBezTo>
                      <a:pt x="180" y="646"/>
                      <a:pt x="151" y="657"/>
                      <a:pt x="127" y="681"/>
                    </a:cubicBezTo>
                    <a:cubicBezTo>
                      <a:pt x="0" y="808"/>
                      <a:pt x="209" y="1124"/>
                      <a:pt x="453" y="1378"/>
                    </a:cubicBezTo>
                    <a:lnTo>
                      <a:pt x="2345" y="3297"/>
                    </a:lnTo>
                    <a:cubicBezTo>
                      <a:pt x="2355" y="3311"/>
                      <a:pt x="2368" y="3318"/>
                      <a:pt x="2383" y="3318"/>
                    </a:cubicBezTo>
                    <a:cubicBezTo>
                      <a:pt x="2398" y="3318"/>
                      <a:pt x="2413" y="3311"/>
                      <a:pt x="2427" y="3297"/>
                    </a:cubicBezTo>
                    <a:cubicBezTo>
                      <a:pt x="2445" y="3279"/>
                      <a:pt x="2445" y="3243"/>
                      <a:pt x="2427" y="3216"/>
                    </a:cubicBezTo>
                    <a:lnTo>
                      <a:pt x="535" y="1296"/>
                    </a:lnTo>
                    <a:cubicBezTo>
                      <a:pt x="263" y="1016"/>
                      <a:pt x="181" y="798"/>
                      <a:pt x="209" y="762"/>
                    </a:cubicBezTo>
                    <a:cubicBezTo>
                      <a:pt x="210" y="762"/>
                      <a:pt x="213" y="762"/>
                      <a:pt x="216" y="762"/>
                    </a:cubicBezTo>
                    <a:cubicBezTo>
                      <a:pt x="237" y="762"/>
                      <a:pt x="297" y="769"/>
                      <a:pt x="435" y="853"/>
                    </a:cubicBezTo>
                    <a:cubicBezTo>
                      <a:pt x="443" y="857"/>
                      <a:pt x="452" y="859"/>
                      <a:pt x="461" y="859"/>
                    </a:cubicBezTo>
                    <a:cubicBezTo>
                      <a:pt x="474" y="859"/>
                      <a:pt x="488" y="854"/>
                      <a:pt x="498" y="844"/>
                    </a:cubicBezTo>
                    <a:cubicBezTo>
                      <a:pt x="526" y="835"/>
                      <a:pt x="526" y="798"/>
                      <a:pt x="507" y="771"/>
                    </a:cubicBezTo>
                    <a:cubicBezTo>
                      <a:pt x="408" y="617"/>
                      <a:pt x="417" y="563"/>
                      <a:pt x="417" y="545"/>
                    </a:cubicBezTo>
                    <a:cubicBezTo>
                      <a:pt x="420" y="543"/>
                      <a:pt x="425" y="542"/>
                      <a:pt x="432" y="542"/>
                    </a:cubicBezTo>
                    <a:cubicBezTo>
                      <a:pt x="462" y="542"/>
                      <a:pt x="526" y="562"/>
                      <a:pt x="643" y="635"/>
                    </a:cubicBezTo>
                    <a:cubicBezTo>
                      <a:pt x="655" y="644"/>
                      <a:pt x="668" y="648"/>
                      <a:pt x="679" y="648"/>
                    </a:cubicBezTo>
                    <a:cubicBezTo>
                      <a:pt x="693" y="648"/>
                      <a:pt x="706" y="641"/>
                      <a:pt x="716" y="626"/>
                    </a:cubicBezTo>
                    <a:cubicBezTo>
                      <a:pt x="743" y="617"/>
                      <a:pt x="743" y="581"/>
                      <a:pt x="725" y="563"/>
                    </a:cubicBezTo>
                    <a:cubicBezTo>
                      <a:pt x="634" y="409"/>
                      <a:pt x="625" y="346"/>
                      <a:pt x="634" y="337"/>
                    </a:cubicBezTo>
                    <a:cubicBezTo>
                      <a:pt x="639" y="337"/>
                      <a:pt x="646" y="336"/>
                      <a:pt x="656" y="336"/>
                    </a:cubicBezTo>
                    <a:cubicBezTo>
                      <a:pt x="686" y="336"/>
                      <a:pt x="745" y="346"/>
                      <a:pt x="861" y="427"/>
                    </a:cubicBezTo>
                    <a:cubicBezTo>
                      <a:pt x="871" y="431"/>
                      <a:pt x="879" y="433"/>
                      <a:pt x="888" y="433"/>
                    </a:cubicBezTo>
                    <a:cubicBezTo>
                      <a:pt x="902" y="433"/>
                      <a:pt x="916" y="426"/>
                      <a:pt x="933" y="409"/>
                    </a:cubicBezTo>
                    <a:cubicBezTo>
                      <a:pt x="951" y="400"/>
                      <a:pt x="951" y="364"/>
                      <a:pt x="942" y="346"/>
                    </a:cubicBezTo>
                    <a:cubicBezTo>
                      <a:pt x="842" y="183"/>
                      <a:pt x="852" y="128"/>
                      <a:pt x="852" y="119"/>
                    </a:cubicBezTo>
                    <a:cubicBezTo>
                      <a:pt x="855" y="116"/>
                      <a:pt x="861" y="114"/>
                      <a:pt x="869" y="114"/>
                    </a:cubicBezTo>
                    <a:cubicBezTo>
                      <a:pt x="933" y="114"/>
                      <a:pt x="1137" y="207"/>
                      <a:pt x="1377" y="454"/>
                    </a:cubicBezTo>
                    <a:lnTo>
                      <a:pt x="3260" y="2383"/>
                    </a:lnTo>
                    <a:cubicBezTo>
                      <a:pt x="3274" y="2392"/>
                      <a:pt x="3289" y="2397"/>
                      <a:pt x="3304" y="2397"/>
                    </a:cubicBezTo>
                    <a:cubicBezTo>
                      <a:pt x="3319" y="2397"/>
                      <a:pt x="3332" y="2392"/>
                      <a:pt x="3341" y="2383"/>
                    </a:cubicBezTo>
                    <a:cubicBezTo>
                      <a:pt x="3369" y="2356"/>
                      <a:pt x="3369" y="2329"/>
                      <a:pt x="3351" y="2302"/>
                    </a:cubicBezTo>
                    <a:lnTo>
                      <a:pt x="1467" y="382"/>
                    </a:lnTo>
                    <a:cubicBezTo>
                      <a:pt x="1265" y="180"/>
                      <a:pt x="1023" y="1"/>
                      <a:pt x="8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146225" y="3247075"/>
                <a:ext cx="149875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824" extrusionOk="0">
                    <a:moveTo>
                      <a:pt x="2333" y="1"/>
                    </a:moveTo>
                    <a:cubicBezTo>
                      <a:pt x="2328" y="1"/>
                      <a:pt x="2323" y="1"/>
                      <a:pt x="2319" y="2"/>
                    </a:cubicBezTo>
                    <a:cubicBezTo>
                      <a:pt x="1712" y="101"/>
                      <a:pt x="1151" y="436"/>
                      <a:pt x="761" y="916"/>
                    </a:cubicBezTo>
                    <a:cubicBezTo>
                      <a:pt x="19" y="1813"/>
                      <a:pt x="1" y="3135"/>
                      <a:pt x="689" y="4067"/>
                    </a:cubicBezTo>
                    <a:cubicBezTo>
                      <a:pt x="1169" y="4710"/>
                      <a:pt x="1902" y="5081"/>
                      <a:pt x="2690" y="5109"/>
                    </a:cubicBezTo>
                    <a:cubicBezTo>
                      <a:pt x="3052" y="5118"/>
                      <a:pt x="3396" y="5253"/>
                      <a:pt x="3632" y="5507"/>
                    </a:cubicBezTo>
                    <a:lnTo>
                      <a:pt x="3822" y="5706"/>
                    </a:lnTo>
                    <a:cubicBezTo>
                      <a:pt x="3894" y="5779"/>
                      <a:pt x="3994" y="5824"/>
                      <a:pt x="4093" y="5824"/>
                    </a:cubicBezTo>
                    <a:cubicBezTo>
                      <a:pt x="4202" y="5824"/>
                      <a:pt x="4292" y="5788"/>
                      <a:pt x="4347" y="5724"/>
                    </a:cubicBezTo>
                    <a:lnTo>
                      <a:pt x="5886" y="4212"/>
                    </a:lnTo>
                    <a:cubicBezTo>
                      <a:pt x="5949" y="4131"/>
                      <a:pt x="5995" y="4040"/>
                      <a:pt x="5995" y="3941"/>
                    </a:cubicBezTo>
                    <a:cubicBezTo>
                      <a:pt x="5995" y="3841"/>
                      <a:pt x="5949" y="3732"/>
                      <a:pt x="5886" y="3669"/>
                    </a:cubicBezTo>
                    <a:lnTo>
                      <a:pt x="5696" y="3470"/>
                    </a:lnTo>
                    <a:cubicBezTo>
                      <a:pt x="5442" y="3216"/>
                      <a:pt x="5307" y="2890"/>
                      <a:pt x="5307" y="2537"/>
                    </a:cubicBezTo>
                    <a:cubicBezTo>
                      <a:pt x="5307" y="1858"/>
                      <a:pt x="5044" y="1224"/>
                      <a:pt x="4573" y="735"/>
                    </a:cubicBezTo>
                    <a:cubicBezTo>
                      <a:pt x="4292" y="445"/>
                      <a:pt x="3948" y="237"/>
                      <a:pt x="3577" y="101"/>
                    </a:cubicBezTo>
                    <a:cubicBezTo>
                      <a:pt x="3566" y="98"/>
                      <a:pt x="3555" y="96"/>
                      <a:pt x="3543" y="96"/>
                    </a:cubicBezTo>
                    <a:cubicBezTo>
                      <a:pt x="3499" y="96"/>
                      <a:pt x="3456" y="123"/>
                      <a:pt x="3441" y="174"/>
                    </a:cubicBezTo>
                    <a:cubicBezTo>
                      <a:pt x="3414" y="228"/>
                      <a:pt x="3450" y="283"/>
                      <a:pt x="3505" y="310"/>
                    </a:cubicBezTo>
                    <a:cubicBezTo>
                      <a:pt x="3858" y="436"/>
                      <a:pt x="4166" y="627"/>
                      <a:pt x="4428" y="889"/>
                    </a:cubicBezTo>
                    <a:cubicBezTo>
                      <a:pt x="4863" y="1324"/>
                      <a:pt x="5107" y="1903"/>
                      <a:pt x="5107" y="2528"/>
                    </a:cubicBezTo>
                    <a:cubicBezTo>
                      <a:pt x="5107" y="2945"/>
                      <a:pt x="5261" y="3334"/>
                      <a:pt x="5542" y="3615"/>
                    </a:cubicBezTo>
                    <a:lnTo>
                      <a:pt x="5741" y="3814"/>
                    </a:lnTo>
                    <a:cubicBezTo>
                      <a:pt x="5768" y="3850"/>
                      <a:pt x="5786" y="3886"/>
                      <a:pt x="5786" y="3931"/>
                    </a:cubicBezTo>
                    <a:cubicBezTo>
                      <a:pt x="5786" y="3977"/>
                      <a:pt x="5768" y="4013"/>
                      <a:pt x="5741" y="4040"/>
                    </a:cubicBezTo>
                    <a:lnTo>
                      <a:pt x="4202" y="5561"/>
                    </a:lnTo>
                    <a:cubicBezTo>
                      <a:pt x="4166" y="5588"/>
                      <a:pt x="4130" y="5607"/>
                      <a:pt x="4084" y="5607"/>
                    </a:cubicBezTo>
                    <a:cubicBezTo>
                      <a:pt x="4039" y="5607"/>
                      <a:pt x="4003" y="5588"/>
                      <a:pt x="3976" y="5561"/>
                    </a:cubicBezTo>
                    <a:lnTo>
                      <a:pt x="3776" y="5353"/>
                    </a:lnTo>
                    <a:cubicBezTo>
                      <a:pt x="3496" y="5063"/>
                      <a:pt x="3115" y="4900"/>
                      <a:pt x="2690" y="4891"/>
                    </a:cubicBezTo>
                    <a:cubicBezTo>
                      <a:pt x="1965" y="4882"/>
                      <a:pt x="1305" y="4529"/>
                      <a:pt x="861" y="3941"/>
                    </a:cubicBezTo>
                    <a:cubicBezTo>
                      <a:pt x="227" y="3089"/>
                      <a:pt x="263" y="1885"/>
                      <a:pt x="924" y="1052"/>
                    </a:cubicBezTo>
                    <a:cubicBezTo>
                      <a:pt x="1286" y="618"/>
                      <a:pt x="1803" y="319"/>
                      <a:pt x="2355" y="219"/>
                    </a:cubicBezTo>
                    <a:cubicBezTo>
                      <a:pt x="2409" y="210"/>
                      <a:pt x="2454" y="147"/>
                      <a:pt x="2445" y="92"/>
                    </a:cubicBezTo>
                    <a:cubicBezTo>
                      <a:pt x="2437" y="43"/>
                      <a:pt x="2383" y="1"/>
                      <a:pt x="23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215725" y="3246200"/>
                <a:ext cx="9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27" extrusionOk="0">
                    <a:moveTo>
                      <a:pt x="118" y="1"/>
                    </a:moveTo>
                    <a:cubicBezTo>
                      <a:pt x="64" y="1"/>
                      <a:pt x="0" y="46"/>
                      <a:pt x="0" y="109"/>
                    </a:cubicBezTo>
                    <a:cubicBezTo>
                      <a:pt x="0" y="164"/>
                      <a:pt x="46" y="218"/>
                      <a:pt x="109" y="218"/>
                    </a:cubicBezTo>
                    <a:cubicBezTo>
                      <a:pt x="145" y="218"/>
                      <a:pt x="200" y="227"/>
                      <a:pt x="236" y="227"/>
                    </a:cubicBezTo>
                    <a:lnTo>
                      <a:pt x="254" y="227"/>
                    </a:lnTo>
                    <a:cubicBezTo>
                      <a:pt x="308" y="227"/>
                      <a:pt x="354" y="200"/>
                      <a:pt x="354" y="136"/>
                    </a:cubicBezTo>
                    <a:cubicBezTo>
                      <a:pt x="363" y="73"/>
                      <a:pt x="317" y="28"/>
                      <a:pt x="263" y="19"/>
                    </a:cubicBezTo>
                    <a:cubicBezTo>
                      <a:pt x="218" y="19"/>
                      <a:pt x="163" y="1"/>
                      <a:pt x="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300538" y="3407813"/>
                <a:ext cx="77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80" extrusionOk="0">
                    <a:moveTo>
                      <a:pt x="194" y="1"/>
                    </a:moveTo>
                    <a:cubicBezTo>
                      <a:pt x="168" y="1"/>
                      <a:pt x="141" y="12"/>
                      <a:pt x="118" y="35"/>
                    </a:cubicBezTo>
                    <a:lnTo>
                      <a:pt x="46" y="98"/>
                    </a:lnTo>
                    <a:cubicBezTo>
                      <a:pt x="1" y="134"/>
                      <a:pt x="1" y="198"/>
                      <a:pt x="46" y="243"/>
                    </a:cubicBezTo>
                    <a:cubicBezTo>
                      <a:pt x="73" y="270"/>
                      <a:pt x="100" y="279"/>
                      <a:pt x="127" y="279"/>
                    </a:cubicBezTo>
                    <a:cubicBezTo>
                      <a:pt x="164" y="279"/>
                      <a:pt x="182" y="279"/>
                      <a:pt x="191" y="243"/>
                    </a:cubicBezTo>
                    <a:lnTo>
                      <a:pt x="263" y="179"/>
                    </a:lnTo>
                    <a:cubicBezTo>
                      <a:pt x="309" y="143"/>
                      <a:pt x="309" y="80"/>
                      <a:pt x="263" y="35"/>
                    </a:cubicBezTo>
                    <a:cubicBezTo>
                      <a:pt x="245" y="12"/>
                      <a:pt x="220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82213" y="3379238"/>
                <a:ext cx="41450" cy="412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49" extrusionOk="0">
                    <a:moveTo>
                      <a:pt x="1195" y="0"/>
                    </a:moveTo>
                    <a:cubicBezTo>
                      <a:pt x="1159" y="0"/>
                      <a:pt x="1141" y="10"/>
                      <a:pt x="1123" y="28"/>
                    </a:cubicBezTo>
                    <a:lnTo>
                      <a:pt x="46" y="1096"/>
                    </a:lnTo>
                    <a:cubicBezTo>
                      <a:pt x="0" y="1132"/>
                      <a:pt x="0" y="1196"/>
                      <a:pt x="46" y="1241"/>
                    </a:cubicBezTo>
                    <a:lnTo>
                      <a:pt x="326" y="1540"/>
                    </a:lnTo>
                    <a:cubicBezTo>
                      <a:pt x="399" y="1603"/>
                      <a:pt x="471" y="1639"/>
                      <a:pt x="562" y="1639"/>
                    </a:cubicBezTo>
                    <a:cubicBezTo>
                      <a:pt x="580" y="1639"/>
                      <a:pt x="580" y="1639"/>
                      <a:pt x="580" y="1648"/>
                    </a:cubicBezTo>
                    <a:cubicBezTo>
                      <a:pt x="643" y="1648"/>
                      <a:pt x="679" y="1594"/>
                      <a:pt x="679" y="1540"/>
                    </a:cubicBezTo>
                    <a:cubicBezTo>
                      <a:pt x="679" y="1467"/>
                      <a:pt x="625" y="1431"/>
                      <a:pt x="562" y="1431"/>
                    </a:cubicBezTo>
                    <a:cubicBezTo>
                      <a:pt x="534" y="1431"/>
                      <a:pt x="498" y="1422"/>
                      <a:pt x="471" y="1404"/>
                    </a:cubicBezTo>
                    <a:lnTo>
                      <a:pt x="263" y="1187"/>
                    </a:lnTo>
                    <a:lnTo>
                      <a:pt x="1186" y="281"/>
                    </a:lnTo>
                    <a:lnTo>
                      <a:pt x="1404" y="498"/>
                    </a:lnTo>
                    <a:cubicBezTo>
                      <a:pt x="1422" y="517"/>
                      <a:pt x="1440" y="544"/>
                      <a:pt x="1440" y="571"/>
                    </a:cubicBezTo>
                    <a:cubicBezTo>
                      <a:pt x="1440" y="598"/>
                      <a:pt x="1422" y="634"/>
                      <a:pt x="1404" y="652"/>
                    </a:cubicBezTo>
                    <a:lnTo>
                      <a:pt x="1032" y="1024"/>
                    </a:lnTo>
                    <a:cubicBezTo>
                      <a:pt x="987" y="1060"/>
                      <a:pt x="996" y="1132"/>
                      <a:pt x="1032" y="1178"/>
                    </a:cubicBezTo>
                    <a:cubicBezTo>
                      <a:pt x="1046" y="1200"/>
                      <a:pt x="1071" y="1212"/>
                      <a:pt x="1098" y="1212"/>
                    </a:cubicBezTo>
                    <a:cubicBezTo>
                      <a:pt x="1125" y="1212"/>
                      <a:pt x="1155" y="1200"/>
                      <a:pt x="1177" y="1178"/>
                    </a:cubicBezTo>
                    <a:lnTo>
                      <a:pt x="1549" y="797"/>
                    </a:lnTo>
                    <a:cubicBezTo>
                      <a:pt x="1612" y="734"/>
                      <a:pt x="1648" y="652"/>
                      <a:pt x="1648" y="562"/>
                    </a:cubicBezTo>
                    <a:cubicBezTo>
                      <a:pt x="1657" y="471"/>
                      <a:pt x="1630" y="390"/>
                      <a:pt x="1558" y="326"/>
                    </a:cubicBezTo>
                    <a:lnTo>
                      <a:pt x="1277" y="28"/>
                    </a:lnTo>
                    <a:cubicBezTo>
                      <a:pt x="1259" y="10"/>
                      <a:pt x="1232" y="0"/>
                      <a:pt x="11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42425" y="3339475"/>
                <a:ext cx="8310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3287" extrusionOk="0">
                    <a:moveTo>
                      <a:pt x="2074" y="226"/>
                    </a:moveTo>
                    <a:lnTo>
                      <a:pt x="3079" y="1241"/>
                    </a:lnTo>
                    <a:lnTo>
                      <a:pt x="1241" y="3051"/>
                    </a:lnTo>
                    <a:lnTo>
                      <a:pt x="236" y="2037"/>
                    </a:lnTo>
                    <a:lnTo>
                      <a:pt x="2074" y="226"/>
                    </a:lnTo>
                    <a:close/>
                    <a:moveTo>
                      <a:pt x="2083" y="0"/>
                    </a:moveTo>
                    <a:cubicBezTo>
                      <a:pt x="2038" y="0"/>
                      <a:pt x="1993" y="18"/>
                      <a:pt x="1957" y="54"/>
                    </a:cubicBezTo>
                    <a:lnTo>
                      <a:pt x="64" y="1911"/>
                    </a:lnTo>
                    <a:cubicBezTo>
                      <a:pt x="1" y="1974"/>
                      <a:pt x="1" y="2092"/>
                      <a:pt x="64" y="2155"/>
                    </a:cubicBezTo>
                    <a:lnTo>
                      <a:pt x="1124" y="3232"/>
                    </a:lnTo>
                    <a:cubicBezTo>
                      <a:pt x="1151" y="3269"/>
                      <a:pt x="1196" y="3287"/>
                      <a:pt x="1241" y="3287"/>
                    </a:cubicBezTo>
                    <a:cubicBezTo>
                      <a:pt x="1287" y="3287"/>
                      <a:pt x="1332" y="3269"/>
                      <a:pt x="1368" y="3232"/>
                    </a:cubicBezTo>
                    <a:lnTo>
                      <a:pt x="3260" y="1376"/>
                    </a:lnTo>
                    <a:cubicBezTo>
                      <a:pt x="3324" y="1313"/>
                      <a:pt x="3324" y="1195"/>
                      <a:pt x="3260" y="1132"/>
                    </a:cubicBezTo>
                    <a:lnTo>
                      <a:pt x="2210" y="54"/>
                    </a:lnTo>
                    <a:cubicBezTo>
                      <a:pt x="2174" y="18"/>
                      <a:pt x="2129" y="0"/>
                      <a:pt x="20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50800" y="3348125"/>
                <a:ext cx="55950" cy="54300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172" extrusionOk="0">
                    <a:moveTo>
                      <a:pt x="2118" y="0"/>
                    </a:moveTo>
                    <a:cubicBezTo>
                      <a:pt x="2090" y="0"/>
                      <a:pt x="2061" y="12"/>
                      <a:pt x="2038" y="34"/>
                    </a:cubicBezTo>
                    <a:lnTo>
                      <a:pt x="46" y="1990"/>
                    </a:lnTo>
                    <a:cubicBezTo>
                      <a:pt x="1" y="2026"/>
                      <a:pt x="1" y="2099"/>
                      <a:pt x="46" y="2144"/>
                    </a:cubicBezTo>
                    <a:cubicBezTo>
                      <a:pt x="73" y="2162"/>
                      <a:pt x="109" y="2171"/>
                      <a:pt x="128" y="2171"/>
                    </a:cubicBezTo>
                    <a:cubicBezTo>
                      <a:pt x="164" y="2171"/>
                      <a:pt x="182" y="2162"/>
                      <a:pt x="200" y="2144"/>
                    </a:cubicBezTo>
                    <a:lnTo>
                      <a:pt x="2192" y="179"/>
                    </a:lnTo>
                    <a:cubicBezTo>
                      <a:pt x="2237" y="152"/>
                      <a:pt x="2237" y="80"/>
                      <a:pt x="2192" y="34"/>
                    </a:cubicBezTo>
                    <a:cubicBezTo>
                      <a:pt x="2174" y="12"/>
                      <a:pt x="2147" y="0"/>
                      <a:pt x="2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61000" y="3358525"/>
                <a:ext cx="55925" cy="545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181" extrusionOk="0">
                    <a:moveTo>
                      <a:pt x="2118" y="1"/>
                    </a:moveTo>
                    <a:cubicBezTo>
                      <a:pt x="2090" y="1"/>
                      <a:pt x="2060" y="12"/>
                      <a:pt x="2038" y="35"/>
                    </a:cubicBezTo>
                    <a:lnTo>
                      <a:pt x="46" y="2000"/>
                    </a:lnTo>
                    <a:cubicBezTo>
                      <a:pt x="0" y="2027"/>
                      <a:pt x="0" y="2099"/>
                      <a:pt x="46" y="2145"/>
                    </a:cubicBezTo>
                    <a:cubicBezTo>
                      <a:pt x="73" y="2163"/>
                      <a:pt x="109" y="2181"/>
                      <a:pt x="127" y="2181"/>
                    </a:cubicBezTo>
                    <a:cubicBezTo>
                      <a:pt x="154" y="2181"/>
                      <a:pt x="181" y="2163"/>
                      <a:pt x="199" y="2145"/>
                    </a:cubicBezTo>
                    <a:lnTo>
                      <a:pt x="2191" y="189"/>
                    </a:lnTo>
                    <a:cubicBezTo>
                      <a:pt x="2237" y="153"/>
                      <a:pt x="2237" y="80"/>
                      <a:pt x="2191" y="35"/>
                    </a:cubicBezTo>
                    <a:cubicBezTo>
                      <a:pt x="2173" y="12"/>
                      <a:pt x="2146" y="1"/>
                      <a:pt x="2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137625" y="3232450"/>
                <a:ext cx="24475" cy="2397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959" extrusionOk="0">
                    <a:moveTo>
                      <a:pt x="143" y="1"/>
                    </a:moveTo>
                    <a:cubicBezTo>
                      <a:pt x="112" y="1"/>
                      <a:pt x="78" y="12"/>
                      <a:pt x="46" y="35"/>
                    </a:cubicBezTo>
                    <a:cubicBezTo>
                      <a:pt x="1" y="80"/>
                      <a:pt x="1" y="161"/>
                      <a:pt x="46" y="216"/>
                    </a:cubicBezTo>
                    <a:lnTo>
                      <a:pt x="752" y="931"/>
                    </a:lnTo>
                    <a:cubicBezTo>
                      <a:pt x="770" y="949"/>
                      <a:pt x="806" y="958"/>
                      <a:pt x="843" y="958"/>
                    </a:cubicBezTo>
                    <a:cubicBezTo>
                      <a:pt x="879" y="958"/>
                      <a:pt x="906" y="949"/>
                      <a:pt x="933" y="931"/>
                    </a:cubicBezTo>
                    <a:cubicBezTo>
                      <a:pt x="978" y="886"/>
                      <a:pt x="978" y="804"/>
                      <a:pt x="933" y="750"/>
                    </a:cubicBezTo>
                    <a:lnTo>
                      <a:pt x="227" y="35"/>
                    </a:lnTo>
                    <a:cubicBezTo>
                      <a:pt x="204" y="12"/>
                      <a:pt x="175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110000" y="3278700"/>
                <a:ext cx="31725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30" extrusionOk="0">
                    <a:moveTo>
                      <a:pt x="150" y="0"/>
                    </a:moveTo>
                    <a:cubicBezTo>
                      <a:pt x="91" y="0"/>
                      <a:pt x="42" y="41"/>
                      <a:pt x="19" y="95"/>
                    </a:cubicBezTo>
                    <a:cubicBezTo>
                      <a:pt x="1" y="167"/>
                      <a:pt x="46" y="231"/>
                      <a:pt x="110" y="258"/>
                    </a:cubicBezTo>
                    <a:lnTo>
                      <a:pt x="1087" y="530"/>
                    </a:lnTo>
                    <a:lnTo>
                      <a:pt x="1124" y="530"/>
                    </a:lnTo>
                    <a:cubicBezTo>
                      <a:pt x="1178" y="530"/>
                      <a:pt x="1223" y="493"/>
                      <a:pt x="1241" y="439"/>
                    </a:cubicBezTo>
                    <a:cubicBezTo>
                      <a:pt x="1269" y="367"/>
                      <a:pt x="1223" y="303"/>
                      <a:pt x="1151" y="276"/>
                    </a:cubicBezTo>
                    <a:lnTo>
                      <a:pt x="182" y="4"/>
                    </a:lnTo>
                    <a:cubicBezTo>
                      <a:pt x="171" y="2"/>
                      <a:pt x="160" y="0"/>
                      <a:pt x="1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109775" y="3326450"/>
                <a:ext cx="31725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22" extrusionOk="0">
                    <a:moveTo>
                      <a:pt x="1117" y="1"/>
                    </a:moveTo>
                    <a:cubicBezTo>
                      <a:pt x="1107" y="1"/>
                      <a:pt x="1097" y="2"/>
                      <a:pt x="1087" y="5"/>
                    </a:cubicBezTo>
                    <a:lnTo>
                      <a:pt x="110" y="258"/>
                    </a:lnTo>
                    <a:cubicBezTo>
                      <a:pt x="46" y="277"/>
                      <a:pt x="1" y="349"/>
                      <a:pt x="19" y="412"/>
                    </a:cubicBezTo>
                    <a:cubicBezTo>
                      <a:pt x="28" y="485"/>
                      <a:pt x="91" y="521"/>
                      <a:pt x="146" y="521"/>
                    </a:cubicBezTo>
                    <a:cubicBezTo>
                      <a:pt x="155" y="521"/>
                      <a:pt x="155" y="521"/>
                      <a:pt x="173" y="503"/>
                    </a:cubicBezTo>
                    <a:lnTo>
                      <a:pt x="1151" y="258"/>
                    </a:lnTo>
                    <a:cubicBezTo>
                      <a:pt x="1223" y="231"/>
                      <a:pt x="1269" y="168"/>
                      <a:pt x="1241" y="95"/>
                    </a:cubicBezTo>
                    <a:cubicBezTo>
                      <a:pt x="1226" y="42"/>
                      <a:pt x="1171" y="1"/>
                      <a:pt x="1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136500" y="3362600"/>
                <a:ext cx="24700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950" extrusionOk="0">
                    <a:moveTo>
                      <a:pt x="855" y="1"/>
                    </a:moveTo>
                    <a:cubicBezTo>
                      <a:pt x="822" y="1"/>
                      <a:pt x="788" y="12"/>
                      <a:pt x="761" y="35"/>
                    </a:cubicBezTo>
                    <a:lnTo>
                      <a:pt x="46" y="732"/>
                    </a:lnTo>
                    <a:cubicBezTo>
                      <a:pt x="0" y="777"/>
                      <a:pt x="0" y="859"/>
                      <a:pt x="46" y="913"/>
                    </a:cubicBezTo>
                    <a:cubicBezTo>
                      <a:pt x="73" y="940"/>
                      <a:pt x="109" y="949"/>
                      <a:pt x="136" y="949"/>
                    </a:cubicBezTo>
                    <a:cubicBezTo>
                      <a:pt x="172" y="949"/>
                      <a:pt x="209" y="940"/>
                      <a:pt x="227" y="913"/>
                    </a:cubicBezTo>
                    <a:lnTo>
                      <a:pt x="942" y="216"/>
                    </a:lnTo>
                    <a:cubicBezTo>
                      <a:pt x="987" y="171"/>
                      <a:pt x="987" y="89"/>
                      <a:pt x="942" y="35"/>
                    </a:cubicBezTo>
                    <a:cubicBezTo>
                      <a:pt x="919" y="12"/>
                      <a:pt x="888" y="1"/>
                      <a:pt x="8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182675" y="3383050"/>
                <a:ext cx="14050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227" extrusionOk="0">
                    <a:moveTo>
                      <a:pt x="424" y="1"/>
                    </a:moveTo>
                    <a:cubicBezTo>
                      <a:pt x="369" y="1"/>
                      <a:pt x="315" y="41"/>
                      <a:pt x="299" y="95"/>
                    </a:cubicBezTo>
                    <a:lnTo>
                      <a:pt x="28" y="1073"/>
                    </a:lnTo>
                    <a:cubicBezTo>
                      <a:pt x="0" y="1136"/>
                      <a:pt x="46" y="1209"/>
                      <a:pt x="118" y="1227"/>
                    </a:cubicBezTo>
                    <a:lnTo>
                      <a:pt x="145" y="1227"/>
                    </a:lnTo>
                    <a:cubicBezTo>
                      <a:pt x="209" y="1227"/>
                      <a:pt x="263" y="1182"/>
                      <a:pt x="272" y="1136"/>
                    </a:cubicBezTo>
                    <a:lnTo>
                      <a:pt x="544" y="168"/>
                    </a:lnTo>
                    <a:cubicBezTo>
                      <a:pt x="562" y="95"/>
                      <a:pt x="517" y="32"/>
                      <a:pt x="453" y="5"/>
                    </a:cubicBezTo>
                    <a:cubicBezTo>
                      <a:pt x="444" y="2"/>
                      <a:pt x="434" y="1"/>
                      <a:pt x="4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87475" y="3280400"/>
                <a:ext cx="3172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16" extrusionOk="0">
                    <a:moveTo>
                      <a:pt x="1127" y="1"/>
                    </a:moveTo>
                    <a:cubicBezTo>
                      <a:pt x="1113" y="1"/>
                      <a:pt x="1100" y="3"/>
                      <a:pt x="1087" y="9"/>
                    </a:cubicBezTo>
                    <a:lnTo>
                      <a:pt x="109" y="253"/>
                    </a:lnTo>
                    <a:cubicBezTo>
                      <a:pt x="46" y="281"/>
                      <a:pt x="1" y="344"/>
                      <a:pt x="19" y="416"/>
                    </a:cubicBezTo>
                    <a:cubicBezTo>
                      <a:pt x="28" y="480"/>
                      <a:pt x="91" y="516"/>
                      <a:pt x="146" y="516"/>
                    </a:cubicBezTo>
                    <a:cubicBezTo>
                      <a:pt x="155" y="516"/>
                      <a:pt x="164" y="516"/>
                      <a:pt x="182" y="507"/>
                    </a:cubicBezTo>
                    <a:lnTo>
                      <a:pt x="1151" y="253"/>
                    </a:lnTo>
                    <a:cubicBezTo>
                      <a:pt x="1223" y="235"/>
                      <a:pt x="1268" y="163"/>
                      <a:pt x="1241" y="99"/>
                    </a:cubicBezTo>
                    <a:cubicBezTo>
                      <a:pt x="1234" y="41"/>
                      <a:pt x="1180" y="1"/>
                      <a:pt x="11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67550" y="3233575"/>
                <a:ext cx="24700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950" extrusionOk="0">
                    <a:moveTo>
                      <a:pt x="855" y="1"/>
                    </a:moveTo>
                    <a:cubicBezTo>
                      <a:pt x="823" y="1"/>
                      <a:pt x="789" y="12"/>
                      <a:pt x="761" y="35"/>
                    </a:cubicBezTo>
                    <a:lnTo>
                      <a:pt x="46" y="732"/>
                    </a:lnTo>
                    <a:cubicBezTo>
                      <a:pt x="1" y="777"/>
                      <a:pt x="1" y="859"/>
                      <a:pt x="46" y="913"/>
                    </a:cubicBezTo>
                    <a:cubicBezTo>
                      <a:pt x="73" y="940"/>
                      <a:pt x="100" y="949"/>
                      <a:pt x="137" y="949"/>
                    </a:cubicBezTo>
                    <a:cubicBezTo>
                      <a:pt x="164" y="949"/>
                      <a:pt x="191" y="940"/>
                      <a:pt x="227" y="913"/>
                    </a:cubicBezTo>
                    <a:lnTo>
                      <a:pt x="943" y="216"/>
                    </a:lnTo>
                    <a:cubicBezTo>
                      <a:pt x="988" y="171"/>
                      <a:pt x="988" y="89"/>
                      <a:pt x="943" y="35"/>
                    </a:cubicBezTo>
                    <a:cubicBezTo>
                      <a:pt x="920" y="12"/>
                      <a:pt x="888" y="1"/>
                      <a:pt x="8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31575" y="3205950"/>
                <a:ext cx="142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231" extrusionOk="0">
                    <a:moveTo>
                      <a:pt x="414" y="0"/>
                    </a:moveTo>
                    <a:cubicBezTo>
                      <a:pt x="363" y="0"/>
                      <a:pt x="313" y="41"/>
                      <a:pt x="299" y="99"/>
                    </a:cubicBezTo>
                    <a:lnTo>
                      <a:pt x="27" y="1067"/>
                    </a:lnTo>
                    <a:cubicBezTo>
                      <a:pt x="0" y="1140"/>
                      <a:pt x="45" y="1203"/>
                      <a:pt x="118" y="1230"/>
                    </a:cubicBezTo>
                    <a:lnTo>
                      <a:pt x="154" y="1230"/>
                    </a:lnTo>
                    <a:cubicBezTo>
                      <a:pt x="218" y="1230"/>
                      <a:pt x="263" y="1194"/>
                      <a:pt x="272" y="1140"/>
                    </a:cubicBezTo>
                    <a:lnTo>
                      <a:pt x="543" y="162"/>
                    </a:lnTo>
                    <a:cubicBezTo>
                      <a:pt x="571" y="99"/>
                      <a:pt x="525" y="26"/>
                      <a:pt x="453" y="8"/>
                    </a:cubicBezTo>
                    <a:cubicBezTo>
                      <a:pt x="440" y="3"/>
                      <a:pt x="427" y="0"/>
                      <a:pt x="4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184475" y="3205350"/>
                <a:ext cx="1362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246" extrusionOk="0">
                    <a:moveTo>
                      <a:pt x="142" y="1"/>
                    </a:moveTo>
                    <a:cubicBezTo>
                      <a:pt x="131" y="1"/>
                      <a:pt x="120" y="2"/>
                      <a:pt x="110" y="5"/>
                    </a:cubicBezTo>
                    <a:cubicBezTo>
                      <a:pt x="46" y="32"/>
                      <a:pt x="1" y="95"/>
                      <a:pt x="19" y="168"/>
                    </a:cubicBezTo>
                    <a:lnTo>
                      <a:pt x="273" y="1137"/>
                    </a:lnTo>
                    <a:cubicBezTo>
                      <a:pt x="282" y="1209"/>
                      <a:pt x="336" y="1245"/>
                      <a:pt x="390" y="1245"/>
                    </a:cubicBezTo>
                    <a:cubicBezTo>
                      <a:pt x="408" y="1245"/>
                      <a:pt x="417" y="1245"/>
                      <a:pt x="426" y="1227"/>
                    </a:cubicBezTo>
                    <a:cubicBezTo>
                      <a:pt x="499" y="1209"/>
                      <a:pt x="544" y="1137"/>
                      <a:pt x="517" y="1073"/>
                    </a:cubicBezTo>
                    <a:lnTo>
                      <a:pt x="273" y="95"/>
                    </a:lnTo>
                    <a:cubicBezTo>
                      <a:pt x="249" y="42"/>
                      <a:pt x="200" y="1"/>
                      <a:pt x="1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" name="Google Shape;104;p2"/>
            <p:cNvSpPr/>
            <p:nvPr/>
          </p:nvSpPr>
          <p:spPr>
            <a:xfrm>
              <a:off x="7234737" y="3366844"/>
              <a:ext cx="250987" cy="261253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1757" y="1158"/>
                  </a:moveTo>
                  <a:cubicBezTo>
                    <a:pt x="2128" y="1158"/>
                    <a:pt x="2436" y="1456"/>
                    <a:pt x="2436" y="1837"/>
                  </a:cubicBezTo>
                  <a:cubicBezTo>
                    <a:pt x="2436" y="2217"/>
                    <a:pt x="2128" y="2516"/>
                    <a:pt x="1757" y="2516"/>
                  </a:cubicBezTo>
                  <a:cubicBezTo>
                    <a:pt x="1386" y="2516"/>
                    <a:pt x="1078" y="2217"/>
                    <a:pt x="1078" y="1837"/>
                  </a:cubicBezTo>
                  <a:cubicBezTo>
                    <a:pt x="1078" y="1466"/>
                    <a:pt x="1386" y="1158"/>
                    <a:pt x="1757" y="1158"/>
                  </a:cubicBezTo>
                  <a:close/>
                  <a:moveTo>
                    <a:pt x="1757" y="931"/>
                  </a:moveTo>
                  <a:cubicBezTo>
                    <a:pt x="1259" y="931"/>
                    <a:pt x="861" y="1339"/>
                    <a:pt x="861" y="1828"/>
                  </a:cubicBezTo>
                  <a:cubicBezTo>
                    <a:pt x="861" y="2326"/>
                    <a:pt x="1268" y="2724"/>
                    <a:pt x="1757" y="2724"/>
                  </a:cubicBezTo>
                  <a:cubicBezTo>
                    <a:pt x="2255" y="2724"/>
                    <a:pt x="2653" y="2326"/>
                    <a:pt x="2653" y="1828"/>
                  </a:cubicBezTo>
                  <a:cubicBezTo>
                    <a:pt x="2653" y="1330"/>
                    <a:pt x="2255" y="931"/>
                    <a:pt x="1757" y="931"/>
                  </a:cubicBezTo>
                  <a:close/>
                  <a:moveTo>
                    <a:pt x="1765" y="250"/>
                  </a:moveTo>
                  <a:cubicBezTo>
                    <a:pt x="1843" y="250"/>
                    <a:pt x="1920" y="257"/>
                    <a:pt x="1992" y="270"/>
                  </a:cubicBezTo>
                  <a:lnTo>
                    <a:pt x="1992" y="741"/>
                  </a:lnTo>
                  <a:lnTo>
                    <a:pt x="2074" y="759"/>
                  </a:lnTo>
                  <a:cubicBezTo>
                    <a:pt x="2255" y="805"/>
                    <a:pt x="2409" y="913"/>
                    <a:pt x="2545" y="1031"/>
                  </a:cubicBezTo>
                  <a:lnTo>
                    <a:pt x="2608" y="1094"/>
                  </a:lnTo>
                  <a:lnTo>
                    <a:pt x="3016" y="850"/>
                  </a:lnTo>
                  <a:cubicBezTo>
                    <a:pt x="3106" y="977"/>
                    <a:pt x="3179" y="1103"/>
                    <a:pt x="3242" y="1248"/>
                  </a:cubicBezTo>
                  <a:lnTo>
                    <a:pt x="2835" y="1484"/>
                  </a:lnTo>
                  <a:lnTo>
                    <a:pt x="2853" y="1565"/>
                  </a:lnTo>
                  <a:cubicBezTo>
                    <a:pt x="2880" y="1656"/>
                    <a:pt x="2889" y="1746"/>
                    <a:pt x="2889" y="1837"/>
                  </a:cubicBezTo>
                  <a:cubicBezTo>
                    <a:pt x="2889" y="1927"/>
                    <a:pt x="2880" y="2018"/>
                    <a:pt x="2853" y="2108"/>
                  </a:cubicBezTo>
                  <a:lnTo>
                    <a:pt x="2835" y="2190"/>
                  </a:lnTo>
                  <a:lnTo>
                    <a:pt x="3242" y="2425"/>
                  </a:lnTo>
                  <a:cubicBezTo>
                    <a:pt x="3179" y="2561"/>
                    <a:pt x="3115" y="2697"/>
                    <a:pt x="3016" y="2824"/>
                  </a:cubicBezTo>
                  <a:lnTo>
                    <a:pt x="2608" y="2588"/>
                  </a:lnTo>
                  <a:lnTo>
                    <a:pt x="2545" y="2643"/>
                  </a:lnTo>
                  <a:cubicBezTo>
                    <a:pt x="2409" y="2769"/>
                    <a:pt x="2255" y="2869"/>
                    <a:pt x="2074" y="2914"/>
                  </a:cubicBezTo>
                  <a:lnTo>
                    <a:pt x="1992" y="2932"/>
                  </a:lnTo>
                  <a:lnTo>
                    <a:pt x="1992" y="3412"/>
                  </a:lnTo>
                  <a:cubicBezTo>
                    <a:pt x="1915" y="3426"/>
                    <a:pt x="1839" y="3433"/>
                    <a:pt x="1762" y="3433"/>
                  </a:cubicBezTo>
                  <a:cubicBezTo>
                    <a:pt x="1685" y="3433"/>
                    <a:pt x="1608" y="3426"/>
                    <a:pt x="1531" y="3412"/>
                  </a:cubicBezTo>
                  <a:lnTo>
                    <a:pt x="1531" y="2941"/>
                  </a:lnTo>
                  <a:lnTo>
                    <a:pt x="1449" y="2914"/>
                  </a:lnTo>
                  <a:cubicBezTo>
                    <a:pt x="1268" y="2869"/>
                    <a:pt x="1114" y="2769"/>
                    <a:pt x="978" y="2643"/>
                  </a:cubicBezTo>
                  <a:lnTo>
                    <a:pt x="915" y="2588"/>
                  </a:lnTo>
                  <a:lnTo>
                    <a:pt x="508" y="2824"/>
                  </a:lnTo>
                  <a:cubicBezTo>
                    <a:pt x="417" y="2697"/>
                    <a:pt x="345" y="2579"/>
                    <a:pt x="281" y="2425"/>
                  </a:cubicBezTo>
                  <a:lnTo>
                    <a:pt x="689" y="2190"/>
                  </a:lnTo>
                  <a:lnTo>
                    <a:pt x="670" y="2108"/>
                  </a:lnTo>
                  <a:cubicBezTo>
                    <a:pt x="643" y="2018"/>
                    <a:pt x="634" y="1927"/>
                    <a:pt x="634" y="1837"/>
                  </a:cubicBezTo>
                  <a:cubicBezTo>
                    <a:pt x="634" y="1746"/>
                    <a:pt x="643" y="1656"/>
                    <a:pt x="670" y="1565"/>
                  </a:cubicBezTo>
                  <a:lnTo>
                    <a:pt x="689" y="1493"/>
                  </a:lnTo>
                  <a:lnTo>
                    <a:pt x="281" y="1248"/>
                  </a:lnTo>
                  <a:cubicBezTo>
                    <a:pt x="345" y="1112"/>
                    <a:pt x="408" y="977"/>
                    <a:pt x="508" y="859"/>
                  </a:cubicBezTo>
                  <a:lnTo>
                    <a:pt x="915" y="1094"/>
                  </a:lnTo>
                  <a:lnTo>
                    <a:pt x="978" y="1040"/>
                  </a:lnTo>
                  <a:cubicBezTo>
                    <a:pt x="1114" y="913"/>
                    <a:pt x="1268" y="814"/>
                    <a:pt x="1449" y="768"/>
                  </a:cubicBezTo>
                  <a:lnTo>
                    <a:pt x="1531" y="741"/>
                  </a:lnTo>
                  <a:lnTo>
                    <a:pt x="1531" y="270"/>
                  </a:lnTo>
                  <a:cubicBezTo>
                    <a:pt x="1608" y="257"/>
                    <a:pt x="1687" y="250"/>
                    <a:pt x="1765" y="250"/>
                  </a:cubicBezTo>
                  <a:close/>
                  <a:moveTo>
                    <a:pt x="1756" y="1"/>
                  </a:moveTo>
                  <a:cubicBezTo>
                    <a:pt x="1635" y="1"/>
                    <a:pt x="1513" y="12"/>
                    <a:pt x="1395" y="35"/>
                  </a:cubicBezTo>
                  <a:lnTo>
                    <a:pt x="1304" y="62"/>
                  </a:lnTo>
                  <a:lnTo>
                    <a:pt x="1304" y="560"/>
                  </a:lnTo>
                  <a:cubicBezTo>
                    <a:pt x="1141" y="614"/>
                    <a:pt x="996" y="705"/>
                    <a:pt x="870" y="805"/>
                  </a:cubicBezTo>
                  <a:lnTo>
                    <a:pt x="444" y="560"/>
                  </a:lnTo>
                  <a:lnTo>
                    <a:pt x="390" y="623"/>
                  </a:lnTo>
                  <a:cubicBezTo>
                    <a:pt x="227" y="805"/>
                    <a:pt x="100" y="1022"/>
                    <a:pt x="28" y="1248"/>
                  </a:cubicBezTo>
                  <a:lnTo>
                    <a:pt x="0" y="1330"/>
                  </a:lnTo>
                  <a:lnTo>
                    <a:pt x="435" y="1574"/>
                  </a:lnTo>
                  <a:cubicBezTo>
                    <a:pt x="417" y="1665"/>
                    <a:pt x="408" y="1746"/>
                    <a:pt x="408" y="1828"/>
                  </a:cubicBezTo>
                  <a:cubicBezTo>
                    <a:pt x="408" y="1909"/>
                    <a:pt x="417" y="2000"/>
                    <a:pt x="435" y="2072"/>
                  </a:cubicBezTo>
                  <a:lnTo>
                    <a:pt x="0" y="2326"/>
                  </a:lnTo>
                  <a:lnTo>
                    <a:pt x="28" y="2407"/>
                  </a:lnTo>
                  <a:cubicBezTo>
                    <a:pt x="100" y="2634"/>
                    <a:pt x="227" y="2851"/>
                    <a:pt x="390" y="3032"/>
                  </a:cubicBezTo>
                  <a:lnTo>
                    <a:pt x="444" y="3095"/>
                  </a:lnTo>
                  <a:lnTo>
                    <a:pt x="870" y="2851"/>
                  </a:lnTo>
                  <a:cubicBezTo>
                    <a:pt x="996" y="2960"/>
                    <a:pt x="1141" y="3041"/>
                    <a:pt x="1304" y="3095"/>
                  </a:cubicBezTo>
                  <a:lnTo>
                    <a:pt x="1304" y="3584"/>
                  </a:lnTo>
                  <a:lnTo>
                    <a:pt x="1395" y="3602"/>
                  </a:lnTo>
                  <a:cubicBezTo>
                    <a:pt x="1522" y="3630"/>
                    <a:pt x="1630" y="3639"/>
                    <a:pt x="1757" y="3639"/>
                  </a:cubicBezTo>
                  <a:cubicBezTo>
                    <a:pt x="1884" y="3639"/>
                    <a:pt x="2002" y="3630"/>
                    <a:pt x="2110" y="3621"/>
                  </a:cubicBezTo>
                  <a:lnTo>
                    <a:pt x="2201" y="3593"/>
                  </a:lnTo>
                  <a:lnTo>
                    <a:pt x="2201" y="3095"/>
                  </a:lnTo>
                  <a:cubicBezTo>
                    <a:pt x="2355" y="3041"/>
                    <a:pt x="2499" y="2950"/>
                    <a:pt x="2626" y="2851"/>
                  </a:cubicBezTo>
                  <a:lnTo>
                    <a:pt x="3061" y="3095"/>
                  </a:lnTo>
                  <a:lnTo>
                    <a:pt x="3115" y="3032"/>
                  </a:lnTo>
                  <a:cubicBezTo>
                    <a:pt x="3269" y="2851"/>
                    <a:pt x="3396" y="2634"/>
                    <a:pt x="3477" y="2407"/>
                  </a:cubicBezTo>
                  <a:lnTo>
                    <a:pt x="3495" y="2326"/>
                  </a:lnTo>
                  <a:lnTo>
                    <a:pt x="3070" y="2072"/>
                  </a:lnTo>
                  <a:cubicBezTo>
                    <a:pt x="3079" y="1982"/>
                    <a:pt x="3088" y="1909"/>
                    <a:pt x="3088" y="1828"/>
                  </a:cubicBezTo>
                  <a:cubicBezTo>
                    <a:pt x="3088" y="1746"/>
                    <a:pt x="3079" y="1656"/>
                    <a:pt x="3070" y="1574"/>
                  </a:cubicBezTo>
                  <a:lnTo>
                    <a:pt x="3495" y="1330"/>
                  </a:lnTo>
                  <a:lnTo>
                    <a:pt x="3477" y="1248"/>
                  </a:lnTo>
                  <a:cubicBezTo>
                    <a:pt x="3396" y="1022"/>
                    <a:pt x="3269" y="805"/>
                    <a:pt x="3115" y="623"/>
                  </a:cubicBezTo>
                  <a:lnTo>
                    <a:pt x="3061" y="560"/>
                  </a:lnTo>
                  <a:lnTo>
                    <a:pt x="2626" y="805"/>
                  </a:lnTo>
                  <a:cubicBezTo>
                    <a:pt x="2499" y="696"/>
                    <a:pt x="2355" y="614"/>
                    <a:pt x="2201" y="560"/>
                  </a:cubicBezTo>
                  <a:lnTo>
                    <a:pt x="2201" y="62"/>
                  </a:lnTo>
                  <a:lnTo>
                    <a:pt x="2110" y="35"/>
                  </a:lnTo>
                  <a:cubicBezTo>
                    <a:pt x="1997" y="12"/>
                    <a:pt x="1877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 rot="6165895">
              <a:off x="223763" y="333893"/>
              <a:ext cx="250984" cy="261251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1757" y="1158"/>
                  </a:moveTo>
                  <a:cubicBezTo>
                    <a:pt x="2128" y="1158"/>
                    <a:pt x="2436" y="1456"/>
                    <a:pt x="2436" y="1837"/>
                  </a:cubicBezTo>
                  <a:cubicBezTo>
                    <a:pt x="2436" y="2217"/>
                    <a:pt x="2128" y="2516"/>
                    <a:pt x="1757" y="2516"/>
                  </a:cubicBezTo>
                  <a:cubicBezTo>
                    <a:pt x="1386" y="2516"/>
                    <a:pt x="1078" y="2217"/>
                    <a:pt x="1078" y="1837"/>
                  </a:cubicBezTo>
                  <a:cubicBezTo>
                    <a:pt x="1078" y="1466"/>
                    <a:pt x="1386" y="1158"/>
                    <a:pt x="1757" y="1158"/>
                  </a:cubicBezTo>
                  <a:close/>
                  <a:moveTo>
                    <a:pt x="1757" y="931"/>
                  </a:moveTo>
                  <a:cubicBezTo>
                    <a:pt x="1259" y="931"/>
                    <a:pt x="861" y="1339"/>
                    <a:pt x="861" y="1828"/>
                  </a:cubicBezTo>
                  <a:cubicBezTo>
                    <a:pt x="861" y="2326"/>
                    <a:pt x="1268" y="2724"/>
                    <a:pt x="1757" y="2724"/>
                  </a:cubicBezTo>
                  <a:cubicBezTo>
                    <a:pt x="2255" y="2724"/>
                    <a:pt x="2653" y="2326"/>
                    <a:pt x="2653" y="1828"/>
                  </a:cubicBezTo>
                  <a:cubicBezTo>
                    <a:pt x="2653" y="1330"/>
                    <a:pt x="2255" y="931"/>
                    <a:pt x="1757" y="931"/>
                  </a:cubicBezTo>
                  <a:close/>
                  <a:moveTo>
                    <a:pt x="1765" y="250"/>
                  </a:moveTo>
                  <a:cubicBezTo>
                    <a:pt x="1843" y="250"/>
                    <a:pt x="1920" y="257"/>
                    <a:pt x="1992" y="270"/>
                  </a:cubicBezTo>
                  <a:lnTo>
                    <a:pt x="1992" y="741"/>
                  </a:lnTo>
                  <a:lnTo>
                    <a:pt x="2074" y="759"/>
                  </a:lnTo>
                  <a:cubicBezTo>
                    <a:pt x="2255" y="805"/>
                    <a:pt x="2409" y="913"/>
                    <a:pt x="2545" y="1031"/>
                  </a:cubicBezTo>
                  <a:lnTo>
                    <a:pt x="2608" y="1094"/>
                  </a:lnTo>
                  <a:lnTo>
                    <a:pt x="3016" y="850"/>
                  </a:lnTo>
                  <a:cubicBezTo>
                    <a:pt x="3106" y="977"/>
                    <a:pt x="3179" y="1103"/>
                    <a:pt x="3242" y="1248"/>
                  </a:cubicBezTo>
                  <a:lnTo>
                    <a:pt x="2835" y="1484"/>
                  </a:lnTo>
                  <a:lnTo>
                    <a:pt x="2853" y="1565"/>
                  </a:lnTo>
                  <a:cubicBezTo>
                    <a:pt x="2880" y="1656"/>
                    <a:pt x="2889" y="1746"/>
                    <a:pt x="2889" y="1837"/>
                  </a:cubicBezTo>
                  <a:cubicBezTo>
                    <a:pt x="2889" y="1927"/>
                    <a:pt x="2880" y="2018"/>
                    <a:pt x="2853" y="2108"/>
                  </a:cubicBezTo>
                  <a:lnTo>
                    <a:pt x="2835" y="2190"/>
                  </a:lnTo>
                  <a:lnTo>
                    <a:pt x="3242" y="2425"/>
                  </a:lnTo>
                  <a:cubicBezTo>
                    <a:pt x="3179" y="2561"/>
                    <a:pt x="3115" y="2697"/>
                    <a:pt x="3016" y="2824"/>
                  </a:cubicBezTo>
                  <a:lnTo>
                    <a:pt x="2608" y="2588"/>
                  </a:lnTo>
                  <a:lnTo>
                    <a:pt x="2545" y="2643"/>
                  </a:lnTo>
                  <a:cubicBezTo>
                    <a:pt x="2409" y="2769"/>
                    <a:pt x="2255" y="2869"/>
                    <a:pt x="2074" y="2914"/>
                  </a:cubicBezTo>
                  <a:lnTo>
                    <a:pt x="1992" y="2932"/>
                  </a:lnTo>
                  <a:lnTo>
                    <a:pt x="1992" y="3412"/>
                  </a:lnTo>
                  <a:cubicBezTo>
                    <a:pt x="1915" y="3426"/>
                    <a:pt x="1839" y="3433"/>
                    <a:pt x="1762" y="3433"/>
                  </a:cubicBezTo>
                  <a:cubicBezTo>
                    <a:pt x="1685" y="3433"/>
                    <a:pt x="1608" y="3426"/>
                    <a:pt x="1531" y="3412"/>
                  </a:cubicBezTo>
                  <a:lnTo>
                    <a:pt x="1531" y="2941"/>
                  </a:lnTo>
                  <a:lnTo>
                    <a:pt x="1449" y="2914"/>
                  </a:lnTo>
                  <a:cubicBezTo>
                    <a:pt x="1268" y="2869"/>
                    <a:pt x="1114" y="2769"/>
                    <a:pt x="978" y="2643"/>
                  </a:cubicBezTo>
                  <a:lnTo>
                    <a:pt x="915" y="2588"/>
                  </a:lnTo>
                  <a:lnTo>
                    <a:pt x="508" y="2824"/>
                  </a:lnTo>
                  <a:cubicBezTo>
                    <a:pt x="417" y="2697"/>
                    <a:pt x="345" y="2579"/>
                    <a:pt x="281" y="2425"/>
                  </a:cubicBezTo>
                  <a:lnTo>
                    <a:pt x="689" y="2190"/>
                  </a:lnTo>
                  <a:lnTo>
                    <a:pt x="670" y="2108"/>
                  </a:lnTo>
                  <a:cubicBezTo>
                    <a:pt x="643" y="2018"/>
                    <a:pt x="634" y="1927"/>
                    <a:pt x="634" y="1837"/>
                  </a:cubicBezTo>
                  <a:cubicBezTo>
                    <a:pt x="634" y="1746"/>
                    <a:pt x="643" y="1656"/>
                    <a:pt x="670" y="1565"/>
                  </a:cubicBezTo>
                  <a:lnTo>
                    <a:pt x="689" y="1493"/>
                  </a:lnTo>
                  <a:lnTo>
                    <a:pt x="281" y="1248"/>
                  </a:lnTo>
                  <a:cubicBezTo>
                    <a:pt x="345" y="1112"/>
                    <a:pt x="408" y="977"/>
                    <a:pt x="508" y="859"/>
                  </a:cubicBezTo>
                  <a:lnTo>
                    <a:pt x="915" y="1094"/>
                  </a:lnTo>
                  <a:lnTo>
                    <a:pt x="978" y="1040"/>
                  </a:lnTo>
                  <a:cubicBezTo>
                    <a:pt x="1114" y="913"/>
                    <a:pt x="1268" y="814"/>
                    <a:pt x="1449" y="768"/>
                  </a:cubicBezTo>
                  <a:lnTo>
                    <a:pt x="1531" y="741"/>
                  </a:lnTo>
                  <a:lnTo>
                    <a:pt x="1531" y="270"/>
                  </a:lnTo>
                  <a:cubicBezTo>
                    <a:pt x="1608" y="257"/>
                    <a:pt x="1687" y="250"/>
                    <a:pt x="1765" y="250"/>
                  </a:cubicBezTo>
                  <a:close/>
                  <a:moveTo>
                    <a:pt x="1756" y="1"/>
                  </a:moveTo>
                  <a:cubicBezTo>
                    <a:pt x="1635" y="1"/>
                    <a:pt x="1513" y="12"/>
                    <a:pt x="1395" y="35"/>
                  </a:cubicBezTo>
                  <a:lnTo>
                    <a:pt x="1304" y="62"/>
                  </a:lnTo>
                  <a:lnTo>
                    <a:pt x="1304" y="560"/>
                  </a:lnTo>
                  <a:cubicBezTo>
                    <a:pt x="1141" y="614"/>
                    <a:pt x="996" y="705"/>
                    <a:pt x="870" y="805"/>
                  </a:cubicBezTo>
                  <a:lnTo>
                    <a:pt x="444" y="560"/>
                  </a:lnTo>
                  <a:lnTo>
                    <a:pt x="390" y="623"/>
                  </a:lnTo>
                  <a:cubicBezTo>
                    <a:pt x="227" y="805"/>
                    <a:pt x="100" y="1022"/>
                    <a:pt x="28" y="1248"/>
                  </a:cubicBezTo>
                  <a:lnTo>
                    <a:pt x="0" y="1330"/>
                  </a:lnTo>
                  <a:lnTo>
                    <a:pt x="435" y="1574"/>
                  </a:lnTo>
                  <a:cubicBezTo>
                    <a:pt x="417" y="1665"/>
                    <a:pt x="408" y="1746"/>
                    <a:pt x="408" y="1828"/>
                  </a:cubicBezTo>
                  <a:cubicBezTo>
                    <a:pt x="408" y="1909"/>
                    <a:pt x="417" y="2000"/>
                    <a:pt x="435" y="2072"/>
                  </a:cubicBezTo>
                  <a:lnTo>
                    <a:pt x="0" y="2326"/>
                  </a:lnTo>
                  <a:lnTo>
                    <a:pt x="28" y="2407"/>
                  </a:lnTo>
                  <a:cubicBezTo>
                    <a:pt x="100" y="2634"/>
                    <a:pt x="227" y="2851"/>
                    <a:pt x="390" y="3032"/>
                  </a:cubicBezTo>
                  <a:lnTo>
                    <a:pt x="444" y="3095"/>
                  </a:lnTo>
                  <a:lnTo>
                    <a:pt x="870" y="2851"/>
                  </a:lnTo>
                  <a:cubicBezTo>
                    <a:pt x="996" y="2960"/>
                    <a:pt x="1141" y="3041"/>
                    <a:pt x="1304" y="3095"/>
                  </a:cubicBezTo>
                  <a:lnTo>
                    <a:pt x="1304" y="3584"/>
                  </a:lnTo>
                  <a:lnTo>
                    <a:pt x="1395" y="3602"/>
                  </a:lnTo>
                  <a:cubicBezTo>
                    <a:pt x="1522" y="3630"/>
                    <a:pt x="1630" y="3639"/>
                    <a:pt x="1757" y="3639"/>
                  </a:cubicBezTo>
                  <a:cubicBezTo>
                    <a:pt x="1884" y="3639"/>
                    <a:pt x="2002" y="3630"/>
                    <a:pt x="2110" y="3621"/>
                  </a:cubicBezTo>
                  <a:lnTo>
                    <a:pt x="2201" y="3593"/>
                  </a:lnTo>
                  <a:lnTo>
                    <a:pt x="2201" y="3095"/>
                  </a:lnTo>
                  <a:cubicBezTo>
                    <a:pt x="2355" y="3041"/>
                    <a:pt x="2499" y="2950"/>
                    <a:pt x="2626" y="2851"/>
                  </a:cubicBezTo>
                  <a:lnTo>
                    <a:pt x="3061" y="3095"/>
                  </a:lnTo>
                  <a:lnTo>
                    <a:pt x="3115" y="3032"/>
                  </a:lnTo>
                  <a:cubicBezTo>
                    <a:pt x="3269" y="2851"/>
                    <a:pt x="3396" y="2634"/>
                    <a:pt x="3477" y="2407"/>
                  </a:cubicBezTo>
                  <a:lnTo>
                    <a:pt x="3495" y="2326"/>
                  </a:lnTo>
                  <a:lnTo>
                    <a:pt x="3070" y="2072"/>
                  </a:lnTo>
                  <a:cubicBezTo>
                    <a:pt x="3079" y="1982"/>
                    <a:pt x="3088" y="1909"/>
                    <a:pt x="3088" y="1828"/>
                  </a:cubicBezTo>
                  <a:cubicBezTo>
                    <a:pt x="3088" y="1746"/>
                    <a:pt x="3079" y="1656"/>
                    <a:pt x="3070" y="1574"/>
                  </a:cubicBezTo>
                  <a:lnTo>
                    <a:pt x="3495" y="1330"/>
                  </a:lnTo>
                  <a:lnTo>
                    <a:pt x="3477" y="1248"/>
                  </a:lnTo>
                  <a:cubicBezTo>
                    <a:pt x="3396" y="1022"/>
                    <a:pt x="3269" y="805"/>
                    <a:pt x="3115" y="623"/>
                  </a:cubicBezTo>
                  <a:lnTo>
                    <a:pt x="3061" y="560"/>
                  </a:lnTo>
                  <a:lnTo>
                    <a:pt x="2626" y="805"/>
                  </a:lnTo>
                  <a:cubicBezTo>
                    <a:pt x="2499" y="696"/>
                    <a:pt x="2355" y="614"/>
                    <a:pt x="2201" y="560"/>
                  </a:cubicBezTo>
                  <a:lnTo>
                    <a:pt x="2201" y="62"/>
                  </a:lnTo>
                  <a:lnTo>
                    <a:pt x="2110" y="35"/>
                  </a:lnTo>
                  <a:cubicBezTo>
                    <a:pt x="1997" y="12"/>
                    <a:pt x="1877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" name="Google Shape;106;p2"/>
            <p:cNvGrpSpPr/>
            <p:nvPr/>
          </p:nvGrpSpPr>
          <p:grpSpPr>
            <a:xfrm>
              <a:off x="7693068" y="2127224"/>
              <a:ext cx="1031730" cy="931005"/>
              <a:chOff x="1484475" y="4559750"/>
              <a:chExt cx="359275" cy="324200"/>
            </a:xfrm>
          </p:grpSpPr>
          <p:sp>
            <p:nvSpPr>
              <p:cNvPr id="107" name="Google Shape;107;p2"/>
              <p:cNvSpPr/>
              <p:nvPr/>
            </p:nvSpPr>
            <p:spPr>
              <a:xfrm>
                <a:off x="1484475" y="4559750"/>
                <a:ext cx="359275" cy="23272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9309" extrusionOk="0">
                    <a:moveTo>
                      <a:pt x="453" y="1"/>
                    </a:moveTo>
                    <a:cubicBezTo>
                      <a:pt x="200" y="1"/>
                      <a:pt x="1" y="209"/>
                      <a:pt x="1" y="454"/>
                    </a:cubicBezTo>
                    <a:lnTo>
                      <a:pt x="1" y="8856"/>
                    </a:lnTo>
                    <a:cubicBezTo>
                      <a:pt x="1" y="9101"/>
                      <a:pt x="200" y="9309"/>
                      <a:pt x="453" y="9309"/>
                    </a:cubicBezTo>
                    <a:lnTo>
                      <a:pt x="10794" y="9309"/>
                    </a:lnTo>
                    <a:cubicBezTo>
                      <a:pt x="10866" y="9309"/>
                      <a:pt x="10902" y="9264"/>
                      <a:pt x="10902" y="9191"/>
                    </a:cubicBezTo>
                    <a:cubicBezTo>
                      <a:pt x="10902" y="9128"/>
                      <a:pt x="10848" y="9082"/>
                      <a:pt x="10794" y="9082"/>
                    </a:cubicBezTo>
                    <a:lnTo>
                      <a:pt x="453" y="9082"/>
                    </a:lnTo>
                    <a:cubicBezTo>
                      <a:pt x="309" y="9082"/>
                      <a:pt x="209" y="8983"/>
                      <a:pt x="209" y="8847"/>
                    </a:cubicBezTo>
                    <a:lnTo>
                      <a:pt x="209" y="445"/>
                    </a:lnTo>
                    <a:cubicBezTo>
                      <a:pt x="209" y="309"/>
                      <a:pt x="309" y="209"/>
                      <a:pt x="453" y="209"/>
                    </a:cubicBezTo>
                    <a:lnTo>
                      <a:pt x="13917" y="209"/>
                    </a:lnTo>
                    <a:cubicBezTo>
                      <a:pt x="14053" y="209"/>
                      <a:pt x="14153" y="309"/>
                      <a:pt x="14153" y="445"/>
                    </a:cubicBezTo>
                    <a:lnTo>
                      <a:pt x="14153" y="8847"/>
                    </a:lnTo>
                    <a:cubicBezTo>
                      <a:pt x="14153" y="8983"/>
                      <a:pt x="14053" y="9082"/>
                      <a:pt x="13917" y="9082"/>
                    </a:cubicBezTo>
                    <a:lnTo>
                      <a:pt x="12650" y="9082"/>
                    </a:lnTo>
                    <a:cubicBezTo>
                      <a:pt x="12577" y="9082"/>
                      <a:pt x="12532" y="9128"/>
                      <a:pt x="12532" y="9191"/>
                    </a:cubicBezTo>
                    <a:cubicBezTo>
                      <a:pt x="12532" y="9264"/>
                      <a:pt x="12595" y="9309"/>
                      <a:pt x="12650" y="9309"/>
                    </a:cubicBezTo>
                    <a:lnTo>
                      <a:pt x="13917" y="9309"/>
                    </a:lnTo>
                    <a:cubicBezTo>
                      <a:pt x="14171" y="9309"/>
                      <a:pt x="14370" y="9101"/>
                      <a:pt x="14370" y="8856"/>
                    </a:cubicBezTo>
                    <a:lnTo>
                      <a:pt x="14370" y="454"/>
                    </a:lnTo>
                    <a:cubicBezTo>
                      <a:pt x="14370" y="209"/>
                      <a:pt x="14171" y="1"/>
                      <a:pt x="139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1596075" y="4835250"/>
                <a:ext cx="135400" cy="48700"/>
              </a:xfrm>
              <a:custGeom>
                <a:avLst/>
                <a:gdLst/>
                <a:ahLst/>
                <a:cxnLst/>
                <a:rect l="l" t="t" r="r" b="b"/>
                <a:pathLst>
                  <a:path w="5416" h="1948" extrusionOk="0">
                    <a:moveTo>
                      <a:pt x="2708" y="218"/>
                    </a:moveTo>
                    <a:cubicBezTo>
                      <a:pt x="4175" y="218"/>
                      <a:pt x="5198" y="616"/>
                      <a:pt x="5198" y="979"/>
                    </a:cubicBezTo>
                    <a:cubicBezTo>
                      <a:pt x="5198" y="1250"/>
                      <a:pt x="4591" y="1585"/>
                      <a:pt x="3459" y="1703"/>
                    </a:cubicBezTo>
                    <a:cubicBezTo>
                      <a:pt x="3351" y="1712"/>
                      <a:pt x="3251" y="1712"/>
                      <a:pt x="3151" y="1721"/>
                    </a:cubicBezTo>
                    <a:cubicBezTo>
                      <a:pt x="3007" y="1739"/>
                      <a:pt x="2853" y="1739"/>
                      <a:pt x="2708" y="1739"/>
                    </a:cubicBezTo>
                    <a:cubicBezTo>
                      <a:pt x="1232" y="1739"/>
                      <a:pt x="218" y="1341"/>
                      <a:pt x="218" y="979"/>
                    </a:cubicBezTo>
                    <a:cubicBezTo>
                      <a:pt x="218" y="616"/>
                      <a:pt x="1232" y="218"/>
                      <a:pt x="2708" y="218"/>
                    </a:cubicBezTo>
                    <a:close/>
                    <a:moveTo>
                      <a:pt x="2708" y="1"/>
                    </a:moveTo>
                    <a:cubicBezTo>
                      <a:pt x="1395" y="1"/>
                      <a:pt x="1" y="345"/>
                      <a:pt x="1" y="979"/>
                    </a:cubicBezTo>
                    <a:cubicBezTo>
                      <a:pt x="1" y="1612"/>
                      <a:pt x="1395" y="1947"/>
                      <a:pt x="2708" y="1947"/>
                    </a:cubicBezTo>
                    <a:cubicBezTo>
                      <a:pt x="2871" y="1947"/>
                      <a:pt x="3016" y="1938"/>
                      <a:pt x="3161" y="1938"/>
                    </a:cubicBezTo>
                    <a:cubicBezTo>
                      <a:pt x="3269" y="1938"/>
                      <a:pt x="3378" y="1929"/>
                      <a:pt x="3477" y="1920"/>
                    </a:cubicBezTo>
                    <a:cubicBezTo>
                      <a:pt x="4655" y="1794"/>
                      <a:pt x="5415" y="1431"/>
                      <a:pt x="5415" y="979"/>
                    </a:cubicBezTo>
                    <a:cubicBezTo>
                      <a:pt x="5415" y="345"/>
                      <a:pt x="4021" y="1"/>
                      <a:pt x="27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1665800" y="4850425"/>
                <a:ext cx="95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81" h="227" extrusionOk="0">
                    <a:moveTo>
                      <a:pt x="109" y="0"/>
                    </a:moveTo>
                    <a:cubicBezTo>
                      <a:pt x="46" y="0"/>
                      <a:pt x="0" y="46"/>
                      <a:pt x="0" y="109"/>
                    </a:cubicBezTo>
                    <a:cubicBezTo>
                      <a:pt x="0" y="181"/>
                      <a:pt x="55" y="227"/>
                      <a:pt x="109" y="227"/>
                    </a:cubicBezTo>
                    <a:lnTo>
                      <a:pt x="272" y="227"/>
                    </a:lnTo>
                    <a:cubicBezTo>
                      <a:pt x="326" y="227"/>
                      <a:pt x="381" y="181"/>
                      <a:pt x="381" y="109"/>
                    </a:cubicBezTo>
                    <a:cubicBezTo>
                      <a:pt x="381" y="46"/>
                      <a:pt x="326" y="0"/>
                      <a:pt x="2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1768100" y="4786800"/>
                <a:ext cx="131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527" h="227" extrusionOk="0">
                    <a:moveTo>
                      <a:pt x="119" y="0"/>
                    </a:moveTo>
                    <a:cubicBezTo>
                      <a:pt x="46" y="0"/>
                      <a:pt x="1" y="46"/>
                      <a:pt x="1" y="109"/>
                    </a:cubicBezTo>
                    <a:cubicBezTo>
                      <a:pt x="1" y="182"/>
                      <a:pt x="55" y="227"/>
                      <a:pt x="119" y="227"/>
                    </a:cubicBezTo>
                    <a:lnTo>
                      <a:pt x="408" y="227"/>
                    </a:lnTo>
                    <a:cubicBezTo>
                      <a:pt x="481" y="227"/>
                      <a:pt x="526" y="182"/>
                      <a:pt x="526" y="109"/>
                    </a:cubicBezTo>
                    <a:cubicBezTo>
                      <a:pt x="526" y="46"/>
                      <a:pt x="463" y="0"/>
                      <a:pt x="4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1507575" y="4584200"/>
                <a:ext cx="312625" cy="184300"/>
              </a:xfrm>
              <a:custGeom>
                <a:avLst/>
                <a:gdLst/>
                <a:ahLst/>
                <a:cxnLst/>
                <a:rect l="l" t="t" r="r" b="b"/>
                <a:pathLst>
                  <a:path w="12505" h="7372" extrusionOk="0">
                    <a:moveTo>
                      <a:pt x="281" y="1"/>
                    </a:moveTo>
                    <a:cubicBezTo>
                      <a:pt x="127" y="1"/>
                      <a:pt x="0" y="127"/>
                      <a:pt x="0" y="281"/>
                    </a:cubicBezTo>
                    <a:lnTo>
                      <a:pt x="0" y="7081"/>
                    </a:lnTo>
                    <a:cubicBezTo>
                      <a:pt x="0" y="7244"/>
                      <a:pt x="127" y="7371"/>
                      <a:pt x="281" y="7371"/>
                    </a:cubicBezTo>
                    <a:lnTo>
                      <a:pt x="12224" y="7371"/>
                    </a:lnTo>
                    <a:cubicBezTo>
                      <a:pt x="12387" y="7371"/>
                      <a:pt x="12504" y="7244"/>
                      <a:pt x="12495" y="7081"/>
                    </a:cubicBezTo>
                    <a:lnTo>
                      <a:pt x="12495" y="281"/>
                    </a:lnTo>
                    <a:cubicBezTo>
                      <a:pt x="12495" y="127"/>
                      <a:pt x="12369" y="1"/>
                      <a:pt x="12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1520250" y="4635350"/>
                <a:ext cx="287275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11491" h="3207" extrusionOk="0">
                    <a:moveTo>
                      <a:pt x="11420" y="0"/>
                    </a:moveTo>
                    <a:cubicBezTo>
                      <a:pt x="11409" y="0"/>
                      <a:pt x="11398" y="3"/>
                      <a:pt x="11391" y="10"/>
                    </a:cubicBezTo>
                    <a:lnTo>
                      <a:pt x="8910" y="1676"/>
                    </a:lnTo>
                    <a:lnTo>
                      <a:pt x="7651" y="825"/>
                    </a:lnTo>
                    <a:cubicBezTo>
                      <a:pt x="7642" y="820"/>
                      <a:pt x="7631" y="818"/>
                      <a:pt x="7620" y="818"/>
                    </a:cubicBezTo>
                    <a:cubicBezTo>
                      <a:pt x="7608" y="818"/>
                      <a:pt x="7597" y="820"/>
                      <a:pt x="7588" y="825"/>
                    </a:cubicBezTo>
                    <a:lnTo>
                      <a:pt x="4346" y="2708"/>
                    </a:lnTo>
                    <a:lnTo>
                      <a:pt x="2309" y="1821"/>
                    </a:lnTo>
                    <a:cubicBezTo>
                      <a:pt x="2300" y="1816"/>
                      <a:pt x="2289" y="1814"/>
                      <a:pt x="2279" y="1814"/>
                    </a:cubicBezTo>
                    <a:cubicBezTo>
                      <a:pt x="2268" y="1814"/>
                      <a:pt x="2259" y="1816"/>
                      <a:pt x="2255" y="1821"/>
                    </a:cubicBezTo>
                    <a:lnTo>
                      <a:pt x="36" y="3089"/>
                    </a:lnTo>
                    <a:cubicBezTo>
                      <a:pt x="0" y="3107"/>
                      <a:pt x="0" y="3134"/>
                      <a:pt x="18" y="3170"/>
                    </a:cubicBezTo>
                    <a:cubicBezTo>
                      <a:pt x="27" y="3197"/>
                      <a:pt x="46" y="3206"/>
                      <a:pt x="73" y="3206"/>
                    </a:cubicBezTo>
                    <a:cubicBezTo>
                      <a:pt x="82" y="3206"/>
                      <a:pt x="91" y="3206"/>
                      <a:pt x="91" y="3179"/>
                    </a:cubicBezTo>
                    <a:lnTo>
                      <a:pt x="2291" y="1930"/>
                    </a:lnTo>
                    <a:lnTo>
                      <a:pt x="4328" y="2808"/>
                    </a:lnTo>
                    <a:cubicBezTo>
                      <a:pt x="4337" y="2812"/>
                      <a:pt x="4349" y="2815"/>
                      <a:pt x="4359" y="2815"/>
                    </a:cubicBezTo>
                    <a:cubicBezTo>
                      <a:pt x="4369" y="2815"/>
                      <a:pt x="4378" y="2812"/>
                      <a:pt x="4383" y="2808"/>
                    </a:cubicBezTo>
                    <a:lnTo>
                      <a:pt x="7624" y="943"/>
                    </a:lnTo>
                    <a:lnTo>
                      <a:pt x="8874" y="1794"/>
                    </a:lnTo>
                    <a:cubicBezTo>
                      <a:pt x="8887" y="1798"/>
                      <a:pt x="8899" y="1801"/>
                      <a:pt x="8910" y="1801"/>
                    </a:cubicBezTo>
                    <a:cubicBezTo>
                      <a:pt x="8921" y="1801"/>
                      <a:pt x="8933" y="1798"/>
                      <a:pt x="8946" y="1794"/>
                    </a:cubicBezTo>
                    <a:lnTo>
                      <a:pt x="11454" y="101"/>
                    </a:lnTo>
                    <a:cubicBezTo>
                      <a:pt x="11481" y="92"/>
                      <a:pt x="11490" y="46"/>
                      <a:pt x="11472" y="19"/>
                    </a:cubicBezTo>
                    <a:cubicBezTo>
                      <a:pt x="11461" y="8"/>
                      <a:pt x="11440" y="0"/>
                      <a:pt x="114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1566650" y="4672475"/>
                <a:ext cx="21525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861" h="862" extrusionOk="0">
                    <a:moveTo>
                      <a:pt x="435" y="1"/>
                    </a:moveTo>
                    <a:cubicBezTo>
                      <a:pt x="200" y="1"/>
                      <a:pt x="0" y="191"/>
                      <a:pt x="0" y="427"/>
                    </a:cubicBezTo>
                    <a:cubicBezTo>
                      <a:pt x="0" y="662"/>
                      <a:pt x="200" y="861"/>
                      <a:pt x="435" y="861"/>
                    </a:cubicBezTo>
                    <a:cubicBezTo>
                      <a:pt x="670" y="861"/>
                      <a:pt x="861" y="662"/>
                      <a:pt x="861" y="427"/>
                    </a:cubicBezTo>
                    <a:cubicBezTo>
                      <a:pt x="861" y="191"/>
                      <a:pt x="670" y="1"/>
                      <a:pt x="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1700200" y="4647575"/>
                <a:ext cx="21525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861" h="862" extrusionOk="0">
                    <a:moveTo>
                      <a:pt x="451" y="1"/>
                    </a:moveTo>
                    <a:cubicBezTo>
                      <a:pt x="446" y="1"/>
                      <a:pt x="441" y="1"/>
                      <a:pt x="435" y="1"/>
                    </a:cubicBezTo>
                    <a:cubicBezTo>
                      <a:pt x="200" y="1"/>
                      <a:pt x="1" y="191"/>
                      <a:pt x="1" y="427"/>
                    </a:cubicBezTo>
                    <a:cubicBezTo>
                      <a:pt x="1" y="662"/>
                      <a:pt x="200" y="861"/>
                      <a:pt x="435" y="861"/>
                    </a:cubicBezTo>
                    <a:cubicBezTo>
                      <a:pt x="671" y="861"/>
                      <a:pt x="861" y="671"/>
                      <a:pt x="861" y="427"/>
                    </a:cubicBezTo>
                    <a:cubicBezTo>
                      <a:pt x="861" y="188"/>
                      <a:pt x="679" y="1"/>
                      <a:pt x="4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1618250" y="4694000"/>
                <a:ext cx="215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62" h="861" extrusionOk="0">
                    <a:moveTo>
                      <a:pt x="426" y="0"/>
                    </a:moveTo>
                    <a:cubicBezTo>
                      <a:pt x="191" y="0"/>
                      <a:pt x="1" y="190"/>
                      <a:pt x="1" y="426"/>
                    </a:cubicBezTo>
                    <a:cubicBezTo>
                      <a:pt x="1" y="661"/>
                      <a:pt x="191" y="860"/>
                      <a:pt x="426" y="860"/>
                    </a:cubicBezTo>
                    <a:cubicBezTo>
                      <a:pt x="662" y="860"/>
                      <a:pt x="861" y="661"/>
                      <a:pt x="861" y="426"/>
                    </a:cubicBezTo>
                    <a:cubicBezTo>
                      <a:pt x="861" y="190"/>
                      <a:pt x="662" y="0"/>
                      <a:pt x="4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1732575" y="4669325"/>
                <a:ext cx="21525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861" extrusionOk="0">
                    <a:moveTo>
                      <a:pt x="426" y="0"/>
                    </a:moveTo>
                    <a:cubicBezTo>
                      <a:pt x="191" y="0"/>
                      <a:pt x="0" y="190"/>
                      <a:pt x="0" y="435"/>
                    </a:cubicBezTo>
                    <a:cubicBezTo>
                      <a:pt x="0" y="670"/>
                      <a:pt x="191" y="860"/>
                      <a:pt x="426" y="860"/>
                    </a:cubicBezTo>
                    <a:cubicBezTo>
                      <a:pt x="661" y="860"/>
                      <a:pt x="861" y="670"/>
                      <a:pt x="861" y="435"/>
                    </a:cubicBezTo>
                    <a:cubicBezTo>
                      <a:pt x="861" y="190"/>
                      <a:pt x="661" y="0"/>
                      <a:pt x="4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" name="Google Shape;117;p2"/>
              <p:cNvGrpSpPr/>
              <p:nvPr/>
            </p:nvGrpSpPr>
            <p:grpSpPr>
              <a:xfrm>
                <a:off x="1635225" y="4787500"/>
                <a:ext cx="56850" cy="68600"/>
                <a:chOff x="1635225" y="4787500"/>
                <a:chExt cx="56850" cy="68600"/>
              </a:xfrm>
            </p:grpSpPr>
            <p:sp>
              <p:nvSpPr>
                <p:cNvPr id="118" name="Google Shape;118;p2"/>
                <p:cNvSpPr/>
                <p:nvPr/>
              </p:nvSpPr>
              <p:spPr>
                <a:xfrm>
                  <a:off x="1638625" y="4790200"/>
                  <a:ext cx="50975" cy="6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9" h="2519" extrusionOk="0">
                      <a:moveTo>
                        <a:pt x="1" y="1"/>
                      </a:moveTo>
                      <a:lnTo>
                        <a:pt x="1" y="2518"/>
                      </a:lnTo>
                      <a:lnTo>
                        <a:pt x="2038" y="2518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19;p2"/>
                <p:cNvSpPr/>
                <p:nvPr/>
              </p:nvSpPr>
              <p:spPr>
                <a:xfrm>
                  <a:off x="1635225" y="4787500"/>
                  <a:ext cx="56850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4" h="2744" extrusionOk="0">
                      <a:moveTo>
                        <a:pt x="110" y="0"/>
                      </a:moveTo>
                      <a:cubicBezTo>
                        <a:pt x="46" y="0"/>
                        <a:pt x="1" y="55"/>
                        <a:pt x="1" y="118"/>
                      </a:cubicBezTo>
                      <a:lnTo>
                        <a:pt x="1" y="2626"/>
                      </a:lnTo>
                      <a:cubicBezTo>
                        <a:pt x="1" y="2698"/>
                        <a:pt x="55" y="2744"/>
                        <a:pt x="110" y="2744"/>
                      </a:cubicBezTo>
                      <a:lnTo>
                        <a:pt x="707" y="2744"/>
                      </a:lnTo>
                      <a:cubicBezTo>
                        <a:pt x="780" y="2744"/>
                        <a:pt x="825" y="2698"/>
                        <a:pt x="825" y="2626"/>
                      </a:cubicBezTo>
                      <a:cubicBezTo>
                        <a:pt x="825" y="2563"/>
                        <a:pt x="771" y="2517"/>
                        <a:pt x="707" y="2517"/>
                      </a:cubicBezTo>
                      <a:lnTo>
                        <a:pt x="227" y="2517"/>
                      </a:lnTo>
                      <a:lnTo>
                        <a:pt x="227" y="218"/>
                      </a:lnTo>
                      <a:lnTo>
                        <a:pt x="2047" y="218"/>
                      </a:lnTo>
                      <a:lnTo>
                        <a:pt x="2047" y="2517"/>
                      </a:lnTo>
                      <a:lnTo>
                        <a:pt x="1875" y="2517"/>
                      </a:lnTo>
                      <a:cubicBezTo>
                        <a:pt x="1812" y="2517"/>
                        <a:pt x="1767" y="2563"/>
                        <a:pt x="1767" y="2626"/>
                      </a:cubicBezTo>
                      <a:cubicBezTo>
                        <a:pt x="1767" y="2698"/>
                        <a:pt x="1821" y="2744"/>
                        <a:pt x="1875" y="2744"/>
                      </a:cubicBezTo>
                      <a:lnTo>
                        <a:pt x="2156" y="2744"/>
                      </a:lnTo>
                      <a:cubicBezTo>
                        <a:pt x="2228" y="2744"/>
                        <a:pt x="2274" y="2680"/>
                        <a:pt x="2265" y="2626"/>
                      </a:cubicBezTo>
                      <a:lnTo>
                        <a:pt x="2265" y="118"/>
                      </a:lnTo>
                      <a:cubicBezTo>
                        <a:pt x="2265" y="46"/>
                        <a:pt x="2201" y="0"/>
                        <a:pt x="21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0" name="Google Shape;120;p2"/>
            <p:cNvSpPr/>
            <p:nvPr/>
          </p:nvSpPr>
          <p:spPr>
            <a:xfrm rot="5400000">
              <a:off x="8593540" y="2883988"/>
              <a:ext cx="33886" cy="30943"/>
            </a:xfrm>
            <a:custGeom>
              <a:avLst/>
              <a:gdLst/>
              <a:ahLst/>
              <a:cxnLst/>
              <a:rect l="l" t="t" r="r" b="b"/>
              <a:pathLst>
                <a:path w="472" h="431" extrusionOk="0">
                  <a:moveTo>
                    <a:pt x="250" y="1"/>
                  </a:moveTo>
                  <a:cubicBezTo>
                    <a:pt x="231" y="1"/>
                    <a:pt x="215" y="5"/>
                    <a:pt x="191" y="5"/>
                  </a:cubicBezTo>
                  <a:cubicBezTo>
                    <a:pt x="164" y="5"/>
                    <a:pt x="155" y="14"/>
                    <a:pt x="146" y="14"/>
                  </a:cubicBezTo>
                  <a:cubicBezTo>
                    <a:pt x="118" y="23"/>
                    <a:pt x="109" y="23"/>
                    <a:pt x="100" y="41"/>
                  </a:cubicBezTo>
                  <a:cubicBezTo>
                    <a:pt x="91" y="41"/>
                    <a:pt x="73" y="50"/>
                    <a:pt x="64" y="59"/>
                  </a:cubicBezTo>
                  <a:cubicBezTo>
                    <a:pt x="19" y="105"/>
                    <a:pt x="1" y="159"/>
                    <a:pt x="1" y="222"/>
                  </a:cubicBezTo>
                  <a:cubicBezTo>
                    <a:pt x="1" y="277"/>
                    <a:pt x="19" y="331"/>
                    <a:pt x="64" y="376"/>
                  </a:cubicBezTo>
                  <a:cubicBezTo>
                    <a:pt x="73" y="376"/>
                    <a:pt x="91" y="385"/>
                    <a:pt x="100" y="403"/>
                  </a:cubicBezTo>
                  <a:cubicBezTo>
                    <a:pt x="118" y="412"/>
                    <a:pt x="137" y="421"/>
                    <a:pt x="146" y="421"/>
                  </a:cubicBezTo>
                  <a:cubicBezTo>
                    <a:pt x="164" y="421"/>
                    <a:pt x="182" y="430"/>
                    <a:pt x="191" y="430"/>
                  </a:cubicBezTo>
                  <a:lnTo>
                    <a:pt x="290" y="430"/>
                  </a:lnTo>
                  <a:cubicBezTo>
                    <a:pt x="318" y="430"/>
                    <a:pt x="327" y="430"/>
                    <a:pt x="336" y="421"/>
                  </a:cubicBezTo>
                  <a:cubicBezTo>
                    <a:pt x="363" y="412"/>
                    <a:pt x="372" y="412"/>
                    <a:pt x="381" y="403"/>
                  </a:cubicBezTo>
                  <a:cubicBezTo>
                    <a:pt x="390" y="403"/>
                    <a:pt x="408" y="385"/>
                    <a:pt x="417" y="376"/>
                  </a:cubicBezTo>
                  <a:cubicBezTo>
                    <a:pt x="417" y="367"/>
                    <a:pt x="426" y="358"/>
                    <a:pt x="444" y="340"/>
                  </a:cubicBezTo>
                  <a:cubicBezTo>
                    <a:pt x="453" y="331"/>
                    <a:pt x="463" y="322"/>
                    <a:pt x="463" y="313"/>
                  </a:cubicBezTo>
                  <a:cubicBezTo>
                    <a:pt x="463" y="286"/>
                    <a:pt x="472" y="277"/>
                    <a:pt x="472" y="268"/>
                  </a:cubicBezTo>
                  <a:lnTo>
                    <a:pt x="472" y="222"/>
                  </a:lnTo>
                  <a:cubicBezTo>
                    <a:pt x="472" y="159"/>
                    <a:pt x="453" y="105"/>
                    <a:pt x="408" y="59"/>
                  </a:cubicBezTo>
                  <a:cubicBezTo>
                    <a:pt x="399" y="59"/>
                    <a:pt x="381" y="50"/>
                    <a:pt x="372" y="41"/>
                  </a:cubicBezTo>
                  <a:cubicBezTo>
                    <a:pt x="354" y="23"/>
                    <a:pt x="336" y="23"/>
                    <a:pt x="327" y="14"/>
                  </a:cubicBezTo>
                  <a:cubicBezTo>
                    <a:pt x="300" y="14"/>
                    <a:pt x="290" y="5"/>
                    <a:pt x="281" y="5"/>
                  </a:cubicBezTo>
                  <a:cubicBezTo>
                    <a:pt x="269" y="2"/>
                    <a:pt x="259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 rot="5400000">
              <a:off x="7958643" y="3594985"/>
              <a:ext cx="1305331" cy="32594"/>
            </a:xfrm>
            <a:custGeom>
              <a:avLst/>
              <a:gdLst/>
              <a:ahLst/>
              <a:cxnLst/>
              <a:rect l="l" t="t" r="r" b="b"/>
              <a:pathLst>
                <a:path w="18182" h="454" extrusionOk="0">
                  <a:moveTo>
                    <a:pt x="226" y="1"/>
                  </a:moveTo>
                  <a:cubicBezTo>
                    <a:pt x="109" y="1"/>
                    <a:pt x="0" y="109"/>
                    <a:pt x="0" y="227"/>
                  </a:cubicBezTo>
                  <a:cubicBezTo>
                    <a:pt x="0" y="354"/>
                    <a:pt x="109" y="453"/>
                    <a:pt x="226" y="453"/>
                  </a:cubicBezTo>
                  <a:cubicBezTo>
                    <a:pt x="353" y="453"/>
                    <a:pt x="453" y="354"/>
                    <a:pt x="453" y="227"/>
                  </a:cubicBezTo>
                  <a:cubicBezTo>
                    <a:pt x="453" y="109"/>
                    <a:pt x="353" y="1"/>
                    <a:pt x="226" y="1"/>
                  </a:cubicBezTo>
                  <a:close/>
                  <a:moveTo>
                    <a:pt x="1268" y="1"/>
                  </a:moveTo>
                  <a:cubicBezTo>
                    <a:pt x="1150" y="1"/>
                    <a:pt x="1041" y="109"/>
                    <a:pt x="1041" y="227"/>
                  </a:cubicBezTo>
                  <a:cubicBezTo>
                    <a:pt x="1041" y="354"/>
                    <a:pt x="1150" y="453"/>
                    <a:pt x="1268" y="453"/>
                  </a:cubicBezTo>
                  <a:cubicBezTo>
                    <a:pt x="1395" y="453"/>
                    <a:pt x="1494" y="354"/>
                    <a:pt x="1494" y="227"/>
                  </a:cubicBezTo>
                  <a:cubicBezTo>
                    <a:pt x="1494" y="109"/>
                    <a:pt x="1395" y="1"/>
                    <a:pt x="1268" y="1"/>
                  </a:cubicBezTo>
                  <a:close/>
                  <a:moveTo>
                    <a:pt x="2309" y="1"/>
                  </a:moveTo>
                  <a:cubicBezTo>
                    <a:pt x="2191" y="1"/>
                    <a:pt x="2083" y="109"/>
                    <a:pt x="2083" y="227"/>
                  </a:cubicBezTo>
                  <a:cubicBezTo>
                    <a:pt x="2083" y="354"/>
                    <a:pt x="2191" y="453"/>
                    <a:pt x="2309" y="453"/>
                  </a:cubicBezTo>
                  <a:cubicBezTo>
                    <a:pt x="2436" y="453"/>
                    <a:pt x="2535" y="354"/>
                    <a:pt x="2535" y="227"/>
                  </a:cubicBezTo>
                  <a:cubicBezTo>
                    <a:pt x="2535" y="109"/>
                    <a:pt x="2436" y="1"/>
                    <a:pt x="2309" y="1"/>
                  </a:cubicBezTo>
                  <a:close/>
                  <a:moveTo>
                    <a:pt x="3350" y="1"/>
                  </a:moveTo>
                  <a:cubicBezTo>
                    <a:pt x="3233" y="1"/>
                    <a:pt x="3124" y="109"/>
                    <a:pt x="3124" y="227"/>
                  </a:cubicBezTo>
                  <a:cubicBezTo>
                    <a:pt x="3124" y="354"/>
                    <a:pt x="3233" y="453"/>
                    <a:pt x="3350" y="453"/>
                  </a:cubicBezTo>
                  <a:cubicBezTo>
                    <a:pt x="3477" y="453"/>
                    <a:pt x="3577" y="354"/>
                    <a:pt x="3577" y="227"/>
                  </a:cubicBezTo>
                  <a:cubicBezTo>
                    <a:pt x="3577" y="109"/>
                    <a:pt x="3477" y="1"/>
                    <a:pt x="3350" y="1"/>
                  </a:cubicBezTo>
                  <a:close/>
                  <a:moveTo>
                    <a:pt x="4392" y="1"/>
                  </a:moveTo>
                  <a:cubicBezTo>
                    <a:pt x="4274" y="1"/>
                    <a:pt x="4165" y="109"/>
                    <a:pt x="4165" y="227"/>
                  </a:cubicBezTo>
                  <a:cubicBezTo>
                    <a:pt x="4165" y="354"/>
                    <a:pt x="4274" y="453"/>
                    <a:pt x="4392" y="453"/>
                  </a:cubicBezTo>
                  <a:cubicBezTo>
                    <a:pt x="4518" y="453"/>
                    <a:pt x="4618" y="354"/>
                    <a:pt x="4618" y="227"/>
                  </a:cubicBezTo>
                  <a:cubicBezTo>
                    <a:pt x="4618" y="109"/>
                    <a:pt x="4518" y="1"/>
                    <a:pt x="4392" y="1"/>
                  </a:cubicBezTo>
                  <a:close/>
                  <a:moveTo>
                    <a:pt x="5433" y="1"/>
                  </a:moveTo>
                  <a:cubicBezTo>
                    <a:pt x="5315" y="1"/>
                    <a:pt x="5206" y="109"/>
                    <a:pt x="5206" y="227"/>
                  </a:cubicBezTo>
                  <a:cubicBezTo>
                    <a:pt x="5206" y="354"/>
                    <a:pt x="5315" y="453"/>
                    <a:pt x="5433" y="453"/>
                  </a:cubicBezTo>
                  <a:cubicBezTo>
                    <a:pt x="5560" y="453"/>
                    <a:pt x="5659" y="354"/>
                    <a:pt x="5659" y="227"/>
                  </a:cubicBezTo>
                  <a:cubicBezTo>
                    <a:pt x="5659" y="109"/>
                    <a:pt x="5560" y="1"/>
                    <a:pt x="5433" y="1"/>
                  </a:cubicBezTo>
                  <a:close/>
                  <a:moveTo>
                    <a:pt x="6492" y="1"/>
                  </a:moveTo>
                  <a:cubicBezTo>
                    <a:pt x="6365" y="1"/>
                    <a:pt x="6266" y="109"/>
                    <a:pt x="6266" y="227"/>
                  </a:cubicBezTo>
                  <a:cubicBezTo>
                    <a:pt x="6266" y="354"/>
                    <a:pt x="6365" y="453"/>
                    <a:pt x="6492" y="453"/>
                  </a:cubicBezTo>
                  <a:cubicBezTo>
                    <a:pt x="6610" y="453"/>
                    <a:pt x="6719" y="354"/>
                    <a:pt x="6719" y="227"/>
                  </a:cubicBezTo>
                  <a:cubicBezTo>
                    <a:pt x="6719" y="109"/>
                    <a:pt x="6610" y="1"/>
                    <a:pt x="6492" y="1"/>
                  </a:cubicBezTo>
                  <a:close/>
                  <a:moveTo>
                    <a:pt x="7533" y="1"/>
                  </a:moveTo>
                  <a:cubicBezTo>
                    <a:pt x="7407" y="1"/>
                    <a:pt x="7307" y="109"/>
                    <a:pt x="7307" y="227"/>
                  </a:cubicBezTo>
                  <a:cubicBezTo>
                    <a:pt x="7307" y="354"/>
                    <a:pt x="7407" y="453"/>
                    <a:pt x="7533" y="453"/>
                  </a:cubicBezTo>
                  <a:cubicBezTo>
                    <a:pt x="7651" y="453"/>
                    <a:pt x="7760" y="354"/>
                    <a:pt x="7760" y="227"/>
                  </a:cubicBezTo>
                  <a:cubicBezTo>
                    <a:pt x="7760" y="109"/>
                    <a:pt x="7651" y="1"/>
                    <a:pt x="7533" y="1"/>
                  </a:cubicBezTo>
                  <a:close/>
                  <a:moveTo>
                    <a:pt x="8575" y="1"/>
                  </a:moveTo>
                  <a:cubicBezTo>
                    <a:pt x="8448" y="1"/>
                    <a:pt x="8348" y="109"/>
                    <a:pt x="8348" y="227"/>
                  </a:cubicBezTo>
                  <a:cubicBezTo>
                    <a:pt x="8348" y="354"/>
                    <a:pt x="8448" y="453"/>
                    <a:pt x="8575" y="453"/>
                  </a:cubicBezTo>
                  <a:cubicBezTo>
                    <a:pt x="8692" y="453"/>
                    <a:pt x="8801" y="354"/>
                    <a:pt x="8801" y="227"/>
                  </a:cubicBezTo>
                  <a:cubicBezTo>
                    <a:pt x="8801" y="109"/>
                    <a:pt x="8692" y="1"/>
                    <a:pt x="8575" y="1"/>
                  </a:cubicBezTo>
                  <a:close/>
                  <a:moveTo>
                    <a:pt x="9616" y="1"/>
                  </a:moveTo>
                  <a:cubicBezTo>
                    <a:pt x="9489" y="1"/>
                    <a:pt x="9390" y="109"/>
                    <a:pt x="9390" y="227"/>
                  </a:cubicBezTo>
                  <a:cubicBezTo>
                    <a:pt x="9390" y="354"/>
                    <a:pt x="9489" y="453"/>
                    <a:pt x="9616" y="453"/>
                  </a:cubicBezTo>
                  <a:cubicBezTo>
                    <a:pt x="9734" y="453"/>
                    <a:pt x="9842" y="354"/>
                    <a:pt x="9842" y="227"/>
                  </a:cubicBezTo>
                  <a:cubicBezTo>
                    <a:pt x="9842" y="109"/>
                    <a:pt x="9734" y="1"/>
                    <a:pt x="9616" y="1"/>
                  </a:cubicBezTo>
                  <a:close/>
                  <a:moveTo>
                    <a:pt x="10657" y="1"/>
                  </a:moveTo>
                  <a:cubicBezTo>
                    <a:pt x="10530" y="1"/>
                    <a:pt x="10431" y="109"/>
                    <a:pt x="10431" y="227"/>
                  </a:cubicBezTo>
                  <a:cubicBezTo>
                    <a:pt x="10431" y="354"/>
                    <a:pt x="10530" y="453"/>
                    <a:pt x="10657" y="453"/>
                  </a:cubicBezTo>
                  <a:cubicBezTo>
                    <a:pt x="10775" y="453"/>
                    <a:pt x="10884" y="354"/>
                    <a:pt x="10884" y="227"/>
                  </a:cubicBezTo>
                  <a:cubicBezTo>
                    <a:pt x="10884" y="109"/>
                    <a:pt x="10775" y="1"/>
                    <a:pt x="10657" y="1"/>
                  </a:cubicBezTo>
                  <a:close/>
                  <a:moveTo>
                    <a:pt x="11698" y="1"/>
                  </a:moveTo>
                  <a:cubicBezTo>
                    <a:pt x="11572" y="1"/>
                    <a:pt x="11472" y="109"/>
                    <a:pt x="11472" y="227"/>
                  </a:cubicBezTo>
                  <a:cubicBezTo>
                    <a:pt x="11472" y="354"/>
                    <a:pt x="11572" y="453"/>
                    <a:pt x="11698" y="453"/>
                  </a:cubicBezTo>
                  <a:cubicBezTo>
                    <a:pt x="11816" y="453"/>
                    <a:pt x="11925" y="354"/>
                    <a:pt x="11925" y="227"/>
                  </a:cubicBezTo>
                  <a:cubicBezTo>
                    <a:pt x="11925" y="109"/>
                    <a:pt x="11816" y="1"/>
                    <a:pt x="11698" y="1"/>
                  </a:cubicBezTo>
                  <a:close/>
                  <a:moveTo>
                    <a:pt x="12749" y="1"/>
                  </a:moveTo>
                  <a:cubicBezTo>
                    <a:pt x="12622" y="1"/>
                    <a:pt x="12522" y="109"/>
                    <a:pt x="12522" y="227"/>
                  </a:cubicBezTo>
                  <a:cubicBezTo>
                    <a:pt x="12522" y="354"/>
                    <a:pt x="12622" y="453"/>
                    <a:pt x="12749" y="453"/>
                  </a:cubicBezTo>
                  <a:cubicBezTo>
                    <a:pt x="12876" y="453"/>
                    <a:pt x="12975" y="354"/>
                    <a:pt x="12975" y="227"/>
                  </a:cubicBezTo>
                  <a:cubicBezTo>
                    <a:pt x="12975" y="109"/>
                    <a:pt x="12876" y="1"/>
                    <a:pt x="12749" y="1"/>
                  </a:cubicBezTo>
                  <a:close/>
                  <a:moveTo>
                    <a:pt x="13790" y="1"/>
                  </a:moveTo>
                  <a:cubicBezTo>
                    <a:pt x="13663" y="1"/>
                    <a:pt x="13564" y="109"/>
                    <a:pt x="13564" y="227"/>
                  </a:cubicBezTo>
                  <a:cubicBezTo>
                    <a:pt x="13564" y="354"/>
                    <a:pt x="13663" y="453"/>
                    <a:pt x="13790" y="453"/>
                  </a:cubicBezTo>
                  <a:cubicBezTo>
                    <a:pt x="13917" y="453"/>
                    <a:pt x="14016" y="354"/>
                    <a:pt x="14016" y="227"/>
                  </a:cubicBezTo>
                  <a:cubicBezTo>
                    <a:pt x="14016" y="109"/>
                    <a:pt x="13917" y="1"/>
                    <a:pt x="13790" y="1"/>
                  </a:cubicBezTo>
                  <a:close/>
                  <a:moveTo>
                    <a:pt x="14831" y="1"/>
                  </a:moveTo>
                  <a:cubicBezTo>
                    <a:pt x="14705" y="1"/>
                    <a:pt x="14605" y="109"/>
                    <a:pt x="14605" y="227"/>
                  </a:cubicBezTo>
                  <a:cubicBezTo>
                    <a:pt x="14605" y="354"/>
                    <a:pt x="14705" y="453"/>
                    <a:pt x="14831" y="453"/>
                  </a:cubicBezTo>
                  <a:cubicBezTo>
                    <a:pt x="14958" y="453"/>
                    <a:pt x="15058" y="354"/>
                    <a:pt x="15058" y="227"/>
                  </a:cubicBezTo>
                  <a:cubicBezTo>
                    <a:pt x="15058" y="109"/>
                    <a:pt x="14958" y="1"/>
                    <a:pt x="14831" y="1"/>
                  </a:cubicBezTo>
                  <a:close/>
                  <a:moveTo>
                    <a:pt x="15873" y="1"/>
                  </a:moveTo>
                  <a:cubicBezTo>
                    <a:pt x="15746" y="1"/>
                    <a:pt x="15646" y="109"/>
                    <a:pt x="15646" y="227"/>
                  </a:cubicBezTo>
                  <a:cubicBezTo>
                    <a:pt x="15646" y="354"/>
                    <a:pt x="15746" y="453"/>
                    <a:pt x="15873" y="453"/>
                  </a:cubicBezTo>
                  <a:cubicBezTo>
                    <a:pt x="15990" y="453"/>
                    <a:pt x="16099" y="354"/>
                    <a:pt x="16099" y="227"/>
                  </a:cubicBezTo>
                  <a:cubicBezTo>
                    <a:pt x="16099" y="109"/>
                    <a:pt x="15990" y="1"/>
                    <a:pt x="15873" y="1"/>
                  </a:cubicBezTo>
                  <a:close/>
                  <a:moveTo>
                    <a:pt x="16914" y="1"/>
                  </a:moveTo>
                  <a:cubicBezTo>
                    <a:pt x="16787" y="1"/>
                    <a:pt x="16688" y="109"/>
                    <a:pt x="16688" y="227"/>
                  </a:cubicBezTo>
                  <a:cubicBezTo>
                    <a:pt x="16688" y="354"/>
                    <a:pt x="16787" y="453"/>
                    <a:pt x="16914" y="453"/>
                  </a:cubicBezTo>
                  <a:cubicBezTo>
                    <a:pt x="17041" y="453"/>
                    <a:pt x="17140" y="354"/>
                    <a:pt x="17140" y="227"/>
                  </a:cubicBezTo>
                  <a:cubicBezTo>
                    <a:pt x="17140" y="109"/>
                    <a:pt x="17041" y="1"/>
                    <a:pt x="16914" y="1"/>
                  </a:cubicBezTo>
                  <a:close/>
                  <a:moveTo>
                    <a:pt x="17955" y="1"/>
                  </a:moveTo>
                  <a:cubicBezTo>
                    <a:pt x="17828" y="1"/>
                    <a:pt x="17729" y="109"/>
                    <a:pt x="17729" y="227"/>
                  </a:cubicBezTo>
                  <a:cubicBezTo>
                    <a:pt x="17729" y="354"/>
                    <a:pt x="17828" y="453"/>
                    <a:pt x="17955" y="453"/>
                  </a:cubicBezTo>
                  <a:cubicBezTo>
                    <a:pt x="18082" y="453"/>
                    <a:pt x="18181" y="354"/>
                    <a:pt x="18181" y="227"/>
                  </a:cubicBezTo>
                  <a:cubicBezTo>
                    <a:pt x="18181" y="109"/>
                    <a:pt x="18082" y="1"/>
                    <a:pt x="179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 rot="10800000">
              <a:off x="7269286" y="640384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" name="Google Shape;123;p2"/>
            <p:cNvGrpSpPr/>
            <p:nvPr/>
          </p:nvGrpSpPr>
          <p:grpSpPr>
            <a:xfrm>
              <a:off x="1042978" y="164084"/>
              <a:ext cx="438868" cy="750820"/>
              <a:chOff x="1181125" y="4400608"/>
              <a:chExt cx="152825" cy="261455"/>
            </a:xfrm>
          </p:grpSpPr>
          <p:sp>
            <p:nvSpPr>
              <p:cNvPr id="124" name="Google Shape;124;p2"/>
              <p:cNvSpPr/>
              <p:nvPr/>
            </p:nvSpPr>
            <p:spPr>
              <a:xfrm>
                <a:off x="1194475" y="4400608"/>
                <a:ext cx="123175" cy="125450"/>
              </a:xfrm>
              <a:custGeom>
                <a:avLst/>
                <a:gdLst/>
                <a:ahLst/>
                <a:cxnLst/>
                <a:rect l="l" t="t" r="r" b="b"/>
                <a:pathLst>
                  <a:path w="4927" h="5018" extrusionOk="0">
                    <a:moveTo>
                      <a:pt x="2455" y="1"/>
                    </a:moveTo>
                    <a:cubicBezTo>
                      <a:pt x="1096" y="1"/>
                      <a:pt x="1" y="1097"/>
                      <a:pt x="1" y="2455"/>
                    </a:cubicBezTo>
                    <a:lnTo>
                      <a:pt x="1" y="3487"/>
                    </a:lnTo>
                    <a:cubicBezTo>
                      <a:pt x="1" y="3559"/>
                      <a:pt x="55" y="3605"/>
                      <a:pt x="110" y="3605"/>
                    </a:cubicBezTo>
                    <a:lnTo>
                      <a:pt x="752" y="3605"/>
                    </a:lnTo>
                    <a:cubicBezTo>
                      <a:pt x="825" y="3605"/>
                      <a:pt x="870" y="3541"/>
                      <a:pt x="870" y="3487"/>
                    </a:cubicBezTo>
                    <a:lnTo>
                      <a:pt x="870" y="2455"/>
                    </a:lnTo>
                    <a:cubicBezTo>
                      <a:pt x="870" y="1576"/>
                      <a:pt x="1585" y="861"/>
                      <a:pt x="2464" y="861"/>
                    </a:cubicBezTo>
                    <a:cubicBezTo>
                      <a:pt x="3351" y="861"/>
                      <a:pt x="4066" y="1576"/>
                      <a:pt x="4066" y="2455"/>
                    </a:cubicBezTo>
                    <a:lnTo>
                      <a:pt x="4066" y="4899"/>
                    </a:lnTo>
                    <a:cubicBezTo>
                      <a:pt x="4066" y="4972"/>
                      <a:pt x="4121" y="5017"/>
                      <a:pt x="4175" y="5017"/>
                    </a:cubicBezTo>
                    <a:lnTo>
                      <a:pt x="4818" y="5017"/>
                    </a:lnTo>
                    <a:cubicBezTo>
                      <a:pt x="4881" y="5017"/>
                      <a:pt x="4927" y="4963"/>
                      <a:pt x="4908" y="4899"/>
                    </a:cubicBezTo>
                    <a:lnTo>
                      <a:pt x="4908" y="2455"/>
                    </a:lnTo>
                    <a:cubicBezTo>
                      <a:pt x="4908" y="1930"/>
                      <a:pt x="4736" y="1413"/>
                      <a:pt x="4410" y="988"/>
                    </a:cubicBezTo>
                    <a:cubicBezTo>
                      <a:pt x="4388" y="960"/>
                      <a:pt x="4355" y="945"/>
                      <a:pt x="4322" y="945"/>
                    </a:cubicBezTo>
                    <a:cubicBezTo>
                      <a:pt x="4302" y="945"/>
                      <a:pt x="4283" y="951"/>
                      <a:pt x="4266" y="961"/>
                    </a:cubicBezTo>
                    <a:cubicBezTo>
                      <a:pt x="4220" y="997"/>
                      <a:pt x="4211" y="1069"/>
                      <a:pt x="4247" y="1115"/>
                    </a:cubicBezTo>
                    <a:cubicBezTo>
                      <a:pt x="4537" y="1504"/>
                      <a:pt x="4700" y="1975"/>
                      <a:pt x="4700" y="2455"/>
                    </a:cubicBezTo>
                    <a:lnTo>
                      <a:pt x="4700" y="4800"/>
                    </a:lnTo>
                    <a:lnTo>
                      <a:pt x="4266" y="4800"/>
                    </a:lnTo>
                    <a:lnTo>
                      <a:pt x="4266" y="2455"/>
                    </a:lnTo>
                    <a:cubicBezTo>
                      <a:pt x="4266" y="1459"/>
                      <a:pt x="3451" y="644"/>
                      <a:pt x="2455" y="644"/>
                    </a:cubicBezTo>
                    <a:cubicBezTo>
                      <a:pt x="1459" y="644"/>
                      <a:pt x="644" y="1459"/>
                      <a:pt x="644" y="2455"/>
                    </a:cubicBezTo>
                    <a:lnTo>
                      <a:pt x="644" y="3378"/>
                    </a:lnTo>
                    <a:lnTo>
                      <a:pt x="209" y="3378"/>
                    </a:lnTo>
                    <a:lnTo>
                      <a:pt x="209" y="2455"/>
                    </a:lnTo>
                    <a:cubicBezTo>
                      <a:pt x="209" y="1223"/>
                      <a:pt x="1223" y="218"/>
                      <a:pt x="2455" y="218"/>
                    </a:cubicBezTo>
                    <a:cubicBezTo>
                      <a:pt x="2699" y="218"/>
                      <a:pt x="2944" y="254"/>
                      <a:pt x="3170" y="327"/>
                    </a:cubicBezTo>
                    <a:cubicBezTo>
                      <a:pt x="3183" y="333"/>
                      <a:pt x="3195" y="336"/>
                      <a:pt x="3208" y="336"/>
                    </a:cubicBezTo>
                    <a:cubicBezTo>
                      <a:pt x="3248" y="336"/>
                      <a:pt x="3285" y="305"/>
                      <a:pt x="3306" y="264"/>
                    </a:cubicBezTo>
                    <a:cubicBezTo>
                      <a:pt x="3324" y="209"/>
                      <a:pt x="3288" y="146"/>
                      <a:pt x="3233" y="128"/>
                    </a:cubicBezTo>
                    <a:cubicBezTo>
                      <a:pt x="2989" y="46"/>
                      <a:pt x="2726" y="1"/>
                      <a:pt x="24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1285025" y="4410158"/>
                <a:ext cx="90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99" extrusionOk="0">
                    <a:moveTo>
                      <a:pt x="132" y="1"/>
                    </a:moveTo>
                    <a:cubicBezTo>
                      <a:pt x="94" y="1"/>
                      <a:pt x="55" y="23"/>
                      <a:pt x="37" y="54"/>
                    </a:cubicBezTo>
                    <a:cubicBezTo>
                      <a:pt x="1" y="99"/>
                      <a:pt x="19" y="162"/>
                      <a:pt x="64" y="198"/>
                    </a:cubicBezTo>
                    <a:cubicBezTo>
                      <a:pt x="100" y="217"/>
                      <a:pt x="146" y="253"/>
                      <a:pt x="182" y="280"/>
                    </a:cubicBezTo>
                    <a:cubicBezTo>
                      <a:pt x="200" y="289"/>
                      <a:pt x="227" y="298"/>
                      <a:pt x="245" y="298"/>
                    </a:cubicBezTo>
                    <a:cubicBezTo>
                      <a:pt x="281" y="298"/>
                      <a:pt x="318" y="280"/>
                      <a:pt x="327" y="253"/>
                    </a:cubicBezTo>
                    <a:cubicBezTo>
                      <a:pt x="363" y="208"/>
                      <a:pt x="354" y="135"/>
                      <a:pt x="309" y="108"/>
                    </a:cubicBezTo>
                    <a:cubicBezTo>
                      <a:pt x="263" y="72"/>
                      <a:pt x="227" y="35"/>
                      <a:pt x="182" y="17"/>
                    </a:cubicBezTo>
                    <a:cubicBezTo>
                      <a:pt x="167" y="6"/>
                      <a:pt x="150" y="1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1207400" y="4576463"/>
                <a:ext cx="99375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1223" extrusionOk="0">
                    <a:moveTo>
                      <a:pt x="616" y="1"/>
                    </a:moveTo>
                    <a:cubicBezTo>
                      <a:pt x="272" y="1"/>
                      <a:pt x="0" y="272"/>
                      <a:pt x="0" y="607"/>
                    </a:cubicBezTo>
                    <a:cubicBezTo>
                      <a:pt x="0" y="951"/>
                      <a:pt x="272" y="1223"/>
                      <a:pt x="616" y="1223"/>
                    </a:cubicBezTo>
                    <a:lnTo>
                      <a:pt x="3368" y="1223"/>
                    </a:lnTo>
                    <a:cubicBezTo>
                      <a:pt x="3703" y="1223"/>
                      <a:pt x="3975" y="933"/>
                      <a:pt x="3975" y="607"/>
                    </a:cubicBezTo>
                    <a:cubicBezTo>
                      <a:pt x="3975" y="272"/>
                      <a:pt x="3703" y="1"/>
                      <a:pt x="33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1223675" y="4586863"/>
                <a:ext cx="955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205" y="0"/>
                    </a:moveTo>
                    <a:cubicBezTo>
                      <a:pt x="200" y="0"/>
                      <a:pt x="196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1" y="381"/>
                      <a:pt x="381" y="309"/>
                      <a:pt x="381" y="191"/>
                    </a:cubicBezTo>
                    <a:cubicBezTo>
                      <a:pt x="381" y="88"/>
                      <a:pt x="299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1242925" y="4586863"/>
                <a:ext cx="952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82" extrusionOk="0">
                    <a:moveTo>
                      <a:pt x="204" y="0"/>
                    </a:moveTo>
                    <a:cubicBezTo>
                      <a:pt x="200" y="0"/>
                      <a:pt x="195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0" y="381"/>
                      <a:pt x="381" y="309"/>
                      <a:pt x="381" y="191"/>
                    </a:cubicBezTo>
                    <a:cubicBezTo>
                      <a:pt x="381" y="88"/>
                      <a:pt x="298" y="0"/>
                      <a:pt x="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1262175" y="4586863"/>
                <a:ext cx="952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82" extrusionOk="0">
                    <a:moveTo>
                      <a:pt x="204" y="0"/>
                    </a:moveTo>
                    <a:cubicBezTo>
                      <a:pt x="200" y="0"/>
                      <a:pt x="195" y="1"/>
                      <a:pt x="190" y="1"/>
                    </a:cubicBezTo>
                    <a:cubicBezTo>
                      <a:pt x="91" y="1"/>
                      <a:pt x="0" y="83"/>
                      <a:pt x="0" y="191"/>
                    </a:cubicBezTo>
                    <a:cubicBezTo>
                      <a:pt x="0" y="291"/>
                      <a:pt x="73" y="381"/>
                      <a:pt x="190" y="381"/>
                    </a:cubicBezTo>
                    <a:cubicBezTo>
                      <a:pt x="290" y="381"/>
                      <a:pt x="380" y="309"/>
                      <a:pt x="380" y="191"/>
                    </a:cubicBezTo>
                    <a:cubicBezTo>
                      <a:pt x="380" y="88"/>
                      <a:pt x="298" y="0"/>
                      <a:pt x="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1281400" y="4586863"/>
                <a:ext cx="955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205" y="0"/>
                    </a:moveTo>
                    <a:cubicBezTo>
                      <a:pt x="200" y="0"/>
                      <a:pt x="196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1" y="381"/>
                      <a:pt x="381" y="309"/>
                      <a:pt x="381" y="191"/>
                    </a:cubicBezTo>
                    <a:cubicBezTo>
                      <a:pt x="381" y="88"/>
                      <a:pt x="299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1181125" y="4520563"/>
                <a:ext cx="152825" cy="141500"/>
              </a:xfrm>
              <a:custGeom>
                <a:avLst/>
                <a:gdLst/>
                <a:ahLst/>
                <a:cxnLst/>
                <a:rect l="l" t="t" r="r" b="b"/>
                <a:pathLst>
                  <a:path w="6113" h="5660" extrusionOk="0">
                    <a:moveTo>
                      <a:pt x="118" y="0"/>
                    </a:moveTo>
                    <a:cubicBezTo>
                      <a:pt x="46" y="0"/>
                      <a:pt x="1" y="64"/>
                      <a:pt x="1" y="118"/>
                    </a:cubicBezTo>
                    <a:lnTo>
                      <a:pt x="1" y="5089"/>
                    </a:lnTo>
                    <a:cubicBezTo>
                      <a:pt x="1" y="5406"/>
                      <a:pt x="263" y="5659"/>
                      <a:pt x="580" y="5659"/>
                    </a:cubicBezTo>
                    <a:lnTo>
                      <a:pt x="5515" y="5659"/>
                    </a:lnTo>
                    <a:cubicBezTo>
                      <a:pt x="5832" y="5659"/>
                      <a:pt x="6094" y="5406"/>
                      <a:pt x="6103" y="5071"/>
                    </a:cubicBezTo>
                    <a:lnTo>
                      <a:pt x="6103" y="2381"/>
                    </a:lnTo>
                    <a:cubicBezTo>
                      <a:pt x="6103" y="2309"/>
                      <a:pt x="6058" y="2264"/>
                      <a:pt x="5986" y="2264"/>
                    </a:cubicBezTo>
                    <a:cubicBezTo>
                      <a:pt x="5922" y="2264"/>
                      <a:pt x="5877" y="2327"/>
                      <a:pt x="5877" y="2381"/>
                    </a:cubicBezTo>
                    <a:lnTo>
                      <a:pt x="5877" y="5071"/>
                    </a:lnTo>
                    <a:cubicBezTo>
                      <a:pt x="5877" y="5270"/>
                      <a:pt x="5714" y="5433"/>
                      <a:pt x="5515" y="5433"/>
                    </a:cubicBezTo>
                    <a:lnTo>
                      <a:pt x="580" y="5433"/>
                    </a:lnTo>
                    <a:cubicBezTo>
                      <a:pt x="381" y="5433"/>
                      <a:pt x="218" y="5279"/>
                      <a:pt x="218" y="5071"/>
                    </a:cubicBezTo>
                    <a:lnTo>
                      <a:pt x="218" y="217"/>
                    </a:lnTo>
                    <a:lnTo>
                      <a:pt x="5886" y="217"/>
                    </a:lnTo>
                    <a:lnTo>
                      <a:pt x="5886" y="616"/>
                    </a:lnTo>
                    <a:cubicBezTo>
                      <a:pt x="5886" y="679"/>
                      <a:pt x="5931" y="725"/>
                      <a:pt x="6004" y="725"/>
                    </a:cubicBezTo>
                    <a:cubicBezTo>
                      <a:pt x="6067" y="725"/>
                      <a:pt x="6112" y="670"/>
                      <a:pt x="6112" y="616"/>
                    </a:cubicBezTo>
                    <a:lnTo>
                      <a:pt x="6112" y="118"/>
                    </a:lnTo>
                    <a:cubicBezTo>
                      <a:pt x="6112" y="45"/>
                      <a:pt x="6058" y="0"/>
                      <a:pt x="6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1328050" y="4557913"/>
                <a:ext cx="567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99" extrusionOk="0">
                    <a:moveTo>
                      <a:pt x="109" y="0"/>
                    </a:moveTo>
                    <a:cubicBezTo>
                      <a:pt x="45" y="0"/>
                      <a:pt x="0" y="64"/>
                      <a:pt x="0" y="118"/>
                    </a:cubicBezTo>
                    <a:lnTo>
                      <a:pt x="0" y="290"/>
                    </a:lnTo>
                    <a:cubicBezTo>
                      <a:pt x="0" y="353"/>
                      <a:pt x="54" y="399"/>
                      <a:pt x="109" y="399"/>
                    </a:cubicBezTo>
                    <a:cubicBezTo>
                      <a:pt x="172" y="399"/>
                      <a:pt x="217" y="344"/>
                      <a:pt x="226" y="290"/>
                    </a:cubicBezTo>
                    <a:lnTo>
                      <a:pt x="226" y="118"/>
                    </a:lnTo>
                    <a:cubicBezTo>
                      <a:pt x="226" y="45"/>
                      <a:pt x="181" y="0"/>
                      <a:pt x="1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" name="Google Shape;133;p2"/>
          <p:cNvSpPr txBox="1">
            <a:spLocks noGrp="1"/>
          </p:cNvSpPr>
          <p:nvPr>
            <p:ph type="ctrTitle"/>
          </p:nvPr>
        </p:nvSpPr>
        <p:spPr>
          <a:xfrm>
            <a:off x="1788750" y="1125150"/>
            <a:ext cx="5566500" cy="24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"/>
          <p:cNvSpPr txBox="1">
            <a:spLocks noGrp="1"/>
          </p:cNvSpPr>
          <p:nvPr>
            <p:ph type="subTitle" idx="1"/>
          </p:nvPr>
        </p:nvSpPr>
        <p:spPr>
          <a:xfrm>
            <a:off x="1788750" y="3589950"/>
            <a:ext cx="55665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702" name="Google Shape;702;p15"/>
          <p:cNvGrpSpPr/>
          <p:nvPr/>
        </p:nvGrpSpPr>
        <p:grpSpPr>
          <a:xfrm>
            <a:off x="58012" y="-168311"/>
            <a:ext cx="10142580" cy="5210837"/>
            <a:chOff x="58012" y="-168311"/>
            <a:chExt cx="10142580" cy="5210837"/>
          </a:xfrm>
        </p:grpSpPr>
        <p:grpSp>
          <p:nvGrpSpPr>
            <p:cNvPr id="703" name="Google Shape;703;p15"/>
            <p:cNvGrpSpPr/>
            <p:nvPr/>
          </p:nvGrpSpPr>
          <p:grpSpPr>
            <a:xfrm>
              <a:off x="58012" y="723504"/>
              <a:ext cx="348749" cy="258102"/>
              <a:chOff x="2806425" y="1739725"/>
              <a:chExt cx="200350" cy="148275"/>
            </a:xfrm>
          </p:grpSpPr>
          <p:sp>
            <p:nvSpPr>
              <p:cNvPr id="704" name="Google Shape;704;p15"/>
              <p:cNvSpPr/>
              <p:nvPr/>
            </p:nvSpPr>
            <p:spPr>
              <a:xfrm>
                <a:off x="2806875" y="1739725"/>
                <a:ext cx="199900" cy="148275"/>
              </a:xfrm>
              <a:custGeom>
                <a:avLst/>
                <a:gdLst/>
                <a:ahLst/>
                <a:cxnLst/>
                <a:rect l="l" t="t" r="r" b="b"/>
                <a:pathLst>
                  <a:path w="7996" h="5931" extrusionOk="0">
                    <a:moveTo>
                      <a:pt x="7651" y="335"/>
                    </a:moveTo>
                    <a:lnTo>
                      <a:pt x="7651" y="5587"/>
                    </a:lnTo>
                    <a:lnTo>
                      <a:pt x="326" y="5587"/>
                    </a:lnTo>
                    <a:lnTo>
                      <a:pt x="326" y="335"/>
                    </a:lnTo>
                    <a:close/>
                    <a:moveTo>
                      <a:pt x="0" y="0"/>
                    </a:moveTo>
                    <a:lnTo>
                      <a:pt x="0" y="5931"/>
                    </a:lnTo>
                    <a:lnTo>
                      <a:pt x="7995" y="5931"/>
                    </a:lnTo>
                    <a:lnTo>
                      <a:pt x="7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5"/>
              <p:cNvSpPr/>
              <p:nvPr/>
            </p:nvSpPr>
            <p:spPr>
              <a:xfrm>
                <a:off x="2806425" y="1739725"/>
                <a:ext cx="200125" cy="101875"/>
              </a:xfrm>
              <a:custGeom>
                <a:avLst/>
                <a:gdLst/>
                <a:ahLst/>
                <a:cxnLst/>
                <a:rect l="l" t="t" r="r" b="b"/>
                <a:pathLst>
                  <a:path w="8005" h="4075" extrusionOk="0">
                    <a:moveTo>
                      <a:pt x="7678" y="335"/>
                    </a:moveTo>
                    <a:lnTo>
                      <a:pt x="7678" y="1739"/>
                    </a:lnTo>
                    <a:lnTo>
                      <a:pt x="4011" y="3685"/>
                    </a:lnTo>
                    <a:lnTo>
                      <a:pt x="344" y="1739"/>
                    </a:lnTo>
                    <a:lnTo>
                      <a:pt x="353" y="1739"/>
                    </a:lnTo>
                    <a:lnTo>
                      <a:pt x="353" y="335"/>
                    </a:lnTo>
                    <a:close/>
                    <a:moveTo>
                      <a:pt x="0" y="0"/>
                    </a:moveTo>
                    <a:lnTo>
                      <a:pt x="0" y="1947"/>
                    </a:lnTo>
                    <a:lnTo>
                      <a:pt x="4011" y="4075"/>
                    </a:lnTo>
                    <a:lnTo>
                      <a:pt x="8004" y="1947"/>
                    </a:lnTo>
                    <a:lnTo>
                      <a:pt x="800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6" name="Google Shape;706;p15"/>
            <p:cNvGrpSpPr/>
            <p:nvPr/>
          </p:nvGrpSpPr>
          <p:grpSpPr>
            <a:xfrm>
              <a:off x="947325" y="-168311"/>
              <a:ext cx="904944" cy="689136"/>
              <a:chOff x="1288225" y="3590375"/>
              <a:chExt cx="315125" cy="239975"/>
            </a:xfrm>
          </p:grpSpPr>
          <p:sp>
            <p:nvSpPr>
              <p:cNvPr id="707" name="Google Shape;707;p15"/>
              <p:cNvSpPr/>
              <p:nvPr/>
            </p:nvSpPr>
            <p:spPr>
              <a:xfrm>
                <a:off x="1333950" y="3717625"/>
                <a:ext cx="115250" cy="67000"/>
              </a:xfrm>
              <a:custGeom>
                <a:avLst/>
                <a:gdLst/>
                <a:ahLst/>
                <a:cxnLst/>
                <a:rect l="l" t="t" r="r" b="b"/>
                <a:pathLst>
                  <a:path w="4610" h="2680" extrusionOk="0">
                    <a:moveTo>
                      <a:pt x="4488" y="1"/>
                    </a:moveTo>
                    <a:cubicBezTo>
                      <a:pt x="4472" y="1"/>
                      <a:pt x="4455" y="6"/>
                      <a:pt x="4438" y="17"/>
                    </a:cubicBezTo>
                    <a:lnTo>
                      <a:pt x="73" y="2471"/>
                    </a:lnTo>
                    <a:cubicBezTo>
                      <a:pt x="19" y="2507"/>
                      <a:pt x="1" y="2562"/>
                      <a:pt x="28" y="2616"/>
                    </a:cubicBezTo>
                    <a:cubicBezTo>
                      <a:pt x="46" y="2652"/>
                      <a:pt x="91" y="2679"/>
                      <a:pt x="119" y="2679"/>
                    </a:cubicBezTo>
                    <a:cubicBezTo>
                      <a:pt x="137" y="2679"/>
                      <a:pt x="155" y="2661"/>
                      <a:pt x="182" y="2661"/>
                    </a:cubicBezTo>
                    <a:lnTo>
                      <a:pt x="4537" y="208"/>
                    </a:lnTo>
                    <a:cubicBezTo>
                      <a:pt x="4591" y="171"/>
                      <a:pt x="4610" y="117"/>
                      <a:pt x="4582" y="63"/>
                    </a:cubicBezTo>
                    <a:cubicBezTo>
                      <a:pt x="4558" y="25"/>
                      <a:pt x="4524" y="1"/>
                      <a:pt x="44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5"/>
              <p:cNvSpPr/>
              <p:nvPr/>
            </p:nvSpPr>
            <p:spPr>
              <a:xfrm>
                <a:off x="1442850" y="3590375"/>
                <a:ext cx="114775" cy="1942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7770" extrusionOk="0">
                    <a:moveTo>
                      <a:pt x="109" y="1"/>
                    </a:moveTo>
                    <a:cubicBezTo>
                      <a:pt x="45" y="1"/>
                      <a:pt x="0" y="55"/>
                      <a:pt x="0" y="118"/>
                    </a:cubicBezTo>
                    <a:lnTo>
                      <a:pt x="0" y="5198"/>
                    </a:lnTo>
                    <a:cubicBezTo>
                      <a:pt x="0" y="5234"/>
                      <a:pt x="18" y="5261"/>
                      <a:pt x="54" y="5289"/>
                    </a:cubicBezTo>
                    <a:lnTo>
                      <a:pt x="4410" y="7751"/>
                    </a:lnTo>
                    <a:cubicBezTo>
                      <a:pt x="4437" y="7769"/>
                      <a:pt x="4446" y="7769"/>
                      <a:pt x="4473" y="7769"/>
                    </a:cubicBezTo>
                    <a:cubicBezTo>
                      <a:pt x="4500" y="7769"/>
                      <a:pt x="4536" y="7742"/>
                      <a:pt x="4573" y="7706"/>
                    </a:cubicBezTo>
                    <a:cubicBezTo>
                      <a:pt x="4591" y="7652"/>
                      <a:pt x="4582" y="7597"/>
                      <a:pt x="4527" y="7561"/>
                    </a:cubicBezTo>
                    <a:lnTo>
                      <a:pt x="226" y="5126"/>
                    </a:lnTo>
                    <a:lnTo>
                      <a:pt x="226" y="118"/>
                    </a:lnTo>
                    <a:cubicBezTo>
                      <a:pt x="226" y="46"/>
                      <a:pt x="181" y="1"/>
                      <a:pt x="1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5"/>
              <p:cNvSpPr/>
              <p:nvPr/>
            </p:nvSpPr>
            <p:spPr>
              <a:xfrm>
                <a:off x="1508475" y="3735475"/>
                <a:ext cx="92150" cy="92375"/>
              </a:xfrm>
              <a:custGeom>
                <a:avLst/>
                <a:gdLst/>
                <a:ahLst/>
                <a:cxnLst/>
                <a:rect l="l" t="t" r="r" b="b"/>
                <a:pathLst>
                  <a:path w="3686" h="3695" extrusionOk="0">
                    <a:moveTo>
                      <a:pt x="1848" y="1"/>
                    </a:moveTo>
                    <a:cubicBezTo>
                      <a:pt x="825" y="1"/>
                      <a:pt x="1" y="825"/>
                      <a:pt x="1" y="1848"/>
                    </a:cubicBezTo>
                    <a:cubicBezTo>
                      <a:pt x="1" y="2871"/>
                      <a:pt x="825" y="3695"/>
                      <a:pt x="1848" y="3695"/>
                    </a:cubicBezTo>
                    <a:cubicBezTo>
                      <a:pt x="2862" y="3695"/>
                      <a:pt x="3686" y="2871"/>
                      <a:pt x="3686" y="1848"/>
                    </a:cubicBezTo>
                    <a:cubicBezTo>
                      <a:pt x="3686" y="825"/>
                      <a:pt x="2862" y="1"/>
                      <a:pt x="18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5"/>
              <p:cNvSpPr/>
              <p:nvPr/>
            </p:nvSpPr>
            <p:spPr>
              <a:xfrm>
                <a:off x="1528400" y="3753125"/>
                <a:ext cx="52325" cy="7450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980" extrusionOk="0">
                    <a:moveTo>
                      <a:pt x="1051" y="1"/>
                    </a:moveTo>
                    <a:cubicBezTo>
                      <a:pt x="662" y="1"/>
                      <a:pt x="354" y="336"/>
                      <a:pt x="354" y="743"/>
                    </a:cubicBezTo>
                    <a:lnTo>
                      <a:pt x="354" y="1685"/>
                    </a:lnTo>
                    <a:lnTo>
                      <a:pt x="653" y="1685"/>
                    </a:lnTo>
                    <a:lnTo>
                      <a:pt x="653" y="2002"/>
                    </a:lnTo>
                    <a:lnTo>
                      <a:pt x="471" y="2047"/>
                    </a:lnTo>
                    <a:cubicBezTo>
                      <a:pt x="200" y="2120"/>
                      <a:pt x="1" y="2355"/>
                      <a:pt x="1" y="2636"/>
                    </a:cubicBezTo>
                    <a:lnTo>
                      <a:pt x="1" y="2663"/>
                    </a:lnTo>
                    <a:cubicBezTo>
                      <a:pt x="299" y="2862"/>
                      <a:pt x="662" y="2980"/>
                      <a:pt x="1051" y="2980"/>
                    </a:cubicBezTo>
                    <a:cubicBezTo>
                      <a:pt x="1431" y="2980"/>
                      <a:pt x="1793" y="2862"/>
                      <a:pt x="2092" y="2663"/>
                    </a:cubicBezTo>
                    <a:lnTo>
                      <a:pt x="2092" y="2636"/>
                    </a:lnTo>
                    <a:cubicBezTo>
                      <a:pt x="2092" y="2355"/>
                      <a:pt x="1893" y="2120"/>
                      <a:pt x="1621" y="2047"/>
                    </a:cubicBezTo>
                    <a:lnTo>
                      <a:pt x="1440" y="2002"/>
                    </a:lnTo>
                    <a:lnTo>
                      <a:pt x="1440" y="1685"/>
                    </a:lnTo>
                    <a:lnTo>
                      <a:pt x="1739" y="1685"/>
                    </a:lnTo>
                    <a:lnTo>
                      <a:pt x="1739" y="743"/>
                    </a:lnTo>
                    <a:cubicBezTo>
                      <a:pt x="1739" y="327"/>
                      <a:pt x="1431" y="1"/>
                      <a:pt x="10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5"/>
              <p:cNvSpPr/>
              <p:nvPr/>
            </p:nvSpPr>
            <p:spPr>
              <a:xfrm>
                <a:off x="1505775" y="3733000"/>
                <a:ext cx="97575" cy="97350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3894" extrusionOk="0">
                    <a:moveTo>
                      <a:pt x="1956" y="217"/>
                    </a:moveTo>
                    <a:cubicBezTo>
                      <a:pt x="2907" y="217"/>
                      <a:pt x="3685" y="996"/>
                      <a:pt x="3685" y="1947"/>
                    </a:cubicBezTo>
                    <a:cubicBezTo>
                      <a:pt x="3685" y="2897"/>
                      <a:pt x="2907" y="3676"/>
                      <a:pt x="1956" y="3676"/>
                    </a:cubicBezTo>
                    <a:cubicBezTo>
                      <a:pt x="1005" y="3676"/>
                      <a:pt x="217" y="2897"/>
                      <a:pt x="217" y="1947"/>
                    </a:cubicBezTo>
                    <a:cubicBezTo>
                      <a:pt x="217" y="996"/>
                      <a:pt x="1005" y="217"/>
                      <a:pt x="1956" y="217"/>
                    </a:cubicBezTo>
                    <a:close/>
                    <a:moveTo>
                      <a:pt x="1956" y="0"/>
                    </a:moveTo>
                    <a:cubicBezTo>
                      <a:pt x="878" y="0"/>
                      <a:pt x="0" y="869"/>
                      <a:pt x="0" y="1947"/>
                    </a:cubicBezTo>
                    <a:cubicBezTo>
                      <a:pt x="0" y="3024"/>
                      <a:pt x="878" y="3893"/>
                      <a:pt x="1956" y="3893"/>
                    </a:cubicBezTo>
                    <a:cubicBezTo>
                      <a:pt x="3024" y="3893"/>
                      <a:pt x="3903" y="3024"/>
                      <a:pt x="3903" y="1947"/>
                    </a:cubicBezTo>
                    <a:cubicBezTo>
                      <a:pt x="3903" y="869"/>
                      <a:pt x="3024" y="0"/>
                      <a:pt x="19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5"/>
              <p:cNvSpPr/>
              <p:nvPr/>
            </p:nvSpPr>
            <p:spPr>
              <a:xfrm>
                <a:off x="1399600" y="3674125"/>
                <a:ext cx="92150" cy="92400"/>
              </a:xfrm>
              <a:custGeom>
                <a:avLst/>
                <a:gdLst/>
                <a:ahLst/>
                <a:cxnLst/>
                <a:rect l="l" t="t" r="r" b="b"/>
                <a:pathLst>
                  <a:path w="3686" h="3696" extrusionOk="0">
                    <a:moveTo>
                      <a:pt x="1839" y="1"/>
                    </a:moveTo>
                    <a:cubicBezTo>
                      <a:pt x="825" y="1"/>
                      <a:pt x="1" y="825"/>
                      <a:pt x="1" y="1848"/>
                    </a:cubicBezTo>
                    <a:cubicBezTo>
                      <a:pt x="1" y="2862"/>
                      <a:pt x="825" y="3695"/>
                      <a:pt x="1839" y="3695"/>
                    </a:cubicBezTo>
                    <a:cubicBezTo>
                      <a:pt x="2862" y="3695"/>
                      <a:pt x="3686" y="2862"/>
                      <a:pt x="3686" y="1848"/>
                    </a:cubicBezTo>
                    <a:cubicBezTo>
                      <a:pt x="3686" y="825"/>
                      <a:pt x="2862" y="10"/>
                      <a:pt x="18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5"/>
              <p:cNvSpPr/>
              <p:nvPr/>
            </p:nvSpPr>
            <p:spPr>
              <a:xfrm>
                <a:off x="1420200" y="3692250"/>
                <a:ext cx="52100" cy="73800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952" extrusionOk="0">
                    <a:moveTo>
                      <a:pt x="1024" y="0"/>
                    </a:moveTo>
                    <a:cubicBezTo>
                      <a:pt x="607" y="0"/>
                      <a:pt x="272" y="381"/>
                      <a:pt x="272" y="851"/>
                    </a:cubicBezTo>
                    <a:cubicBezTo>
                      <a:pt x="272" y="1159"/>
                      <a:pt x="417" y="1431"/>
                      <a:pt x="643" y="1576"/>
                    </a:cubicBezTo>
                    <a:lnTo>
                      <a:pt x="643" y="1802"/>
                    </a:lnTo>
                    <a:lnTo>
                      <a:pt x="327" y="1884"/>
                    </a:lnTo>
                    <a:cubicBezTo>
                      <a:pt x="136" y="1929"/>
                      <a:pt x="1" y="2110"/>
                      <a:pt x="1" y="2300"/>
                    </a:cubicBezTo>
                    <a:lnTo>
                      <a:pt x="1" y="2635"/>
                    </a:lnTo>
                    <a:cubicBezTo>
                      <a:pt x="290" y="2843"/>
                      <a:pt x="653" y="2952"/>
                      <a:pt x="1042" y="2952"/>
                    </a:cubicBezTo>
                    <a:cubicBezTo>
                      <a:pt x="1422" y="2952"/>
                      <a:pt x="1784" y="2843"/>
                      <a:pt x="2083" y="2635"/>
                    </a:cubicBezTo>
                    <a:lnTo>
                      <a:pt x="2083" y="2300"/>
                    </a:lnTo>
                    <a:cubicBezTo>
                      <a:pt x="2056" y="2110"/>
                      <a:pt x="1920" y="1929"/>
                      <a:pt x="1730" y="1884"/>
                    </a:cubicBezTo>
                    <a:lnTo>
                      <a:pt x="1413" y="1802"/>
                    </a:lnTo>
                    <a:lnTo>
                      <a:pt x="1413" y="1576"/>
                    </a:lnTo>
                    <a:cubicBezTo>
                      <a:pt x="1630" y="1431"/>
                      <a:pt x="1784" y="1150"/>
                      <a:pt x="1784" y="851"/>
                    </a:cubicBezTo>
                    <a:cubicBezTo>
                      <a:pt x="1784" y="381"/>
                      <a:pt x="1449" y="0"/>
                      <a:pt x="1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5"/>
              <p:cNvSpPr/>
              <p:nvPr/>
            </p:nvSpPr>
            <p:spPr>
              <a:xfrm>
                <a:off x="1396875" y="3671650"/>
                <a:ext cx="97375" cy="97350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3894" extrusionOk="0">
                    <a:moveTo>
                      <a:pt x="1948" y="218"/>
                    </a:moveTo>
                    <a:cubicBezTo>
                      <a:pt x="2917" y="218"/>
                      <a:pt x="3677" y="996"/>
                      <a:pt x="3677" y="1947"/>
                    </a:cubicBezTo>
                    <a:cubicBezTo>
                      <a:pt x="3677" y="2898"/>
                      <a:pt x="2898" y="3676"/>
                      <a:pt x="1948" y="3676"/>
                    </a:cubicBezTo>
                    <a:cubicBezTo>
                      <a:pt x="997" y="3676"/>
                      <a:pt x="218" y="2898"/>
                      <a:pt x="218" y="1947"/>
                    </a:cubicBezTo>
                    <a:cubicBezTo>
                      <a:pt x="218" y="996"/>
                      <a:pt x="997" y="218"/>
                      <a:pt x="1948" y="218"/>
                    </a:cubicBezTo>
                    <a:close/>
                    <a:moveTo>
                      <a:pt x="1948" y="0"/>
                    </a:moveTo>
                    <a:cubicBezTo>
                      <a:pt x="879" y="0"/>
                      <a:pt x="1" y="869"/>
                      <a:pt x="1" y="1947"/>
                    </a:cubicBezTo>
                    <a:cubicBezTo>
                      <a:pt x="1" y="3015"/>
                      <a:pt x="879" y="3894"/>
                      <a:pt x="1948" y="3894"/>
                    </a:cubicBezTo>
                    <a:cubicBezTo>
                      <a:pt x="3025" y="3894"/>
                      <a:pt x="3894" y="3015"/>
                      <a:pt x="3894" y="1947"/>
                    </a:cubicBezTo>
                    <a:cubicBezTo>
                      <a:pt x="3894" y="869"/>
                      <a:pt x="3025" y="0"/>
                      <a:pt x="19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5"/>
              <p:cNvSpPr/>
              <p:nvPr/>
            </p:nvSpPr>
            <p:spPr>
              <a:xfrm>
                <a:off x="1290500" y="3735475"/>
                <a:ext cx="92375" cy="92375"/>
              </a:xfrm>
              <a:custGeom>
                <a:avLst/>
                <a:gdLst/>
                <a:ahLst/>
                <a:cxnLst/>
                <a:rect l="l" t="t" r="r" b="b"/>
                <a:pathLst>
                  <a:path w="3695" h="3695" extrusionOk="0">
                    <a:moveTo>
                      <a:pt x="1847" y="1"/>
                    </a:moveTo>
                    <a:cubicBezTo>
                      <a:pt x="824" y="1"/>
                      <a:pt x="0" y="825"/>
                      <a:pt x="0" y="1848"/>
                    </a:cubicBezTo>
                    <a:cubicBezTo>
                      <a:pt x="0" y="2871"/>
                      <a:pt x="824" y="3695"/>
                      <a:pt x="1847" y="3695"/>
                    </a:cubicBezTo>
                    <a:cubicBezTo>
                      <a:pt x="2871" y="3695"/>
                      <a:pt x="3695" y="2871"/>
                      <a:pt x="3695" y="1848"/>
                    </a:cubicBezTo>
                    <a:cubicBezTo>
                      <a:pt x="3695" y="825"/>
                      <a:pt x="2871" y="1"/>
                      <a:pt x="18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5"/>
              <p:cNvSpPr/>
              <p:nvPr/>
            </p:nvSpPr>
            <p:spPr>
              <a:xfrm>
                <a:off x="1311100" y="3753575"/>
                <a:ext cx="523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2962" extrusionOk="0">
                    <a:moveTo>
                      <a:pt x="1033" y="1"/>
                    </a:moveTo>
                    <a:cubicBezTo>
                      <a:pt x="616" y="1"/>
                      <a:pt x="272" y="390"/>
                      <a:pt x="272" y="852"/>
                    </a:cubicBezTo>
                    <a:cubicBezTo>
                      <a:pt x="272" y="1160"/>
                      <a:pt x="426" y="1432"/>
                      <a:pt x="652" y="1576"/>
                    </a:cubicBezTo>
                    <a:lnTo>
                      <a:pt x="652" y="1803"/>
                    </a:lnTo>
                    <a:lnTo>
                      <a:pt x="335" y="1884"/>
                    </a:lnTo>
                    <a:cubicBezTo>
                      <a:pt x="136" y="1930"/>
                      <a:pt x="0" y="2111"/>
                      <a:pt x="0" y="2301"/>
                    </a:cubicBezTo>
                    <a:lnTo>
                      <a:pt x="0" y="2645"/>
                    </a:lnTo>
                    <a:cubicBezTo>
                      <a:pt x="299" y="2844"/>
                      <a:pt x="661" y="2962"/>
                      <a:pt x="1042" y="2962"/>
                    </a:cubicBezTo>
                    <a:cubicBezTo>
                      <a:pt x="1431" y="2962"/>
                      <a:pt x="1793" y="2844"/>
                      <a:pt x="2092" y="2645"/>
                    </a:cubicBezTo>
                    <a:lnTo>
                      <a:pt x="2092" y="2301"/>
                    </a:lnTo>
                    <a:cubicBezTo>
                      <a:pt x="2065" y="2111"/>
                      <a:pt x="1929" y="1939"/>
                      <a:pt x="1739" y="1884"/>
                    </a:cubicBezTo>
                    <a:lnTo>
                      <a:pt x="1422" y="1803"/>
                    </a:lnTo>
                    <a:lnTo>
                      <a:pt x="1422" y="1576"/>
                    </a:lnTo>
                    <a:cubicBezTo>
                      <a:pt x="1639" y="1432"/>
                      <a:pt x="1793" y="1160"/>
                      <a:pt x="1793" y="852"/>
                    </a:cubicBezTo>
                    <a:cubicBezTo>
                      <a:pt x="1793" y="390"/>
                      <a:pt x="1449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5"/>
              <p:cNvSpPr/>
              <p:nvPr/>
            </p:nvSpPr>
            <p:spPr>
              <a:xfrm>
                <a:off x="1288225" y="3733000"/>
                <a:ext cx="97375" cy="97350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3894" extrusionOk="0">
                    <a:moveTo>
                      <a:pt x="1948" y="217"/>
                    </a:moveTo>
                    <a:cubicBezTo>
                      <a:pt x="2898" y="217"/>
                      <a:pt x="3686" y="996"/>
                      <a:pt x="3686" y="1947"/>
                    </a:cubicBezTo>
                    <a:cubicBezTo>
                      <a:pt x="3686" y="2897"/>
                      <a:pt x="2898" y="3676"/>
                      <a:pt x="1948" y="3676"/>
                    </a:cubicBezTo>
                    <a:cubicBezTo>
                      <a:pt x="997" y="3676"/>
                      <a:pt x="218" y="2897"/>
                      <a:pt x="218" y="1947"/>
                    </a:cubicBezTo>
                    <a:cubicBezTo>
                      <a:pt x="218" y="996"/>
                      <a:pt x="997" y="217"/>
                      <a:pt x="1948" y="217"/>
                    </a:cubicBezTo>
                    <a:close/>
                    <a:moveTo>
                      <a:pt x="1948" y="0"/>
                    </a:moveTo>
                    <a:cubicBezTo>
                      <a:pt x="879" y="0"/>
                      <a:pt x="1" y="869"/>
                      <a:pt x="1" y="1947"/>
                    </a:cubicBezTo>
                    <a:cubicBezTo>
                      <a:pt x="1" y="3024"/>
                      <a:pt x="879" y="3893"/>
                      <a:pt x="1948" y="3893"/>
                    </a:cubicBezTo>
                    <a:cubicBezTo>
                      <a:pt x="3016" y="3893"/>
                      <a:pt x="3894" y="3024"/>
                      <a:pt x="3894" y="1947"/>
                    </a:cubicBezTo>
                    <a:cubicBezTo>
                      <a:pt x="3894" y="869"/>
                      <a:pt x="3025" y="0"/>
                      <a:pt x="19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8" name="Google Shape;718;p15"/>
            <p:cNvGrpSpPr/>
            <p:nvPr/>
          </p:nvGrpSpPr>
          <p:grpSpPr>
            <a:xfrm>
              <a:off x="8546794" y="4272246"/>
              <a:ext cx="575268" cy="504709"/>
              <a:chOff x="4102100" y="2494625"/>
              <a:chExt cx="239975" cy="210550"/>
            </a:xfrm>
          </p:grpSpPr>
          <p:sp>
            <p:nvSpPr>
              <p:cNvPr id="719" name="Google Shape;719;p15"/>
              <p:cNvSpPr/>
              <p:nvPr/>
            </p:nvSpPr>
            <p:spPr>
              <a:xfrm>
                <a:off x="4160050" y="25700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8" y="1"/>
                    </a:moveTo>
                    <a:cubicBezTo>
                      <a:pt x="146" y="1"/>
                      <a:pt x="1" y="146"/>
                      <a:pt x="1" y="318"/>
                    </a:cubicBezTo>
                    <a:cubicBezTo>
                      <a:pt x="1" y="499"/>
                      <a:pt x="146" y="635"/>
                      <a:pt x="318" y="635"/>
                    </a:cubicBezTo>
                    <a:cubicBezTo>
                      <a:pt x="499" y="635"/>
                      <a:pt x="635" y="499"/>
                      <a:pt x="635" y="318"/>
                    </a:cubicBezTo>
                    <a:cubicBezTo>
                      <a:pt x="635" y="146"/>
                      <a:pt x="499" y="1"/>
                      <a:pt x="3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5"/>
              <p:cNvSpPr/>
              <p:nvPr/>
            </p:nvSpPr>
            <p:spPr>
              <a:xfrm>
                <a:off x="4214150" y="25700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8" y="1"/>
                    </a:moveTo>
                    <a:cubicBezTo>
                      <a:pt x="146" y="1"/>
                      <a:pt x="1" y="146"/>
                      <a:pt x="1" y="318"/>
                    </a:cubicBezTo>
                    <a:cubicBezTo>
                      <a:pt x="1" y="499"/>
                      <a:pt x="146" y="635"/>
                      <a:pt x="318" y="635"/>
                    </a:cubicBezTo>
                    <a:cubicBezTo>
                      <a:pt x="490" y="635"/>
                      <a:pt x="635" y="499"/>
                      <a:pt x="635" y="318"/>
                    </a:cubicBezTo>
                    <a:cubicBezTo>
                      <a:pt x="635" y="146"/>
                      <a:pt x="490" y="1"/>
                      <a:pt x="3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5"/>
              <p:cNvSpPr/>
              <p:nvPr/>
            </p:nvSpPr>
            <p:spPr>
              <a:xfrm>
                <a:off x="4268475" y="25700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8" y="1"/>
                    </a:moveTo>
                    <a:cubicBezTo>
                      <a:pt x="146" y="1"/>
                      <a:pt x="1" y="146"/>
                      <a:pt x="1" y="318"/>
                    </a:cubicBezTo>
                    <a:cubicBezTo>
                      <a:pt x="1" y="499"/>
                      <a:pt x="146" y="635"/>
                      <a:pt x="318" y="635"/>
                    </a:cubicBezTo>
                    <a:cubicBezTo>
                      <a:pt x="490" y="635"/>
                      <a:pt x="635" y="499"/>
                      <a:pt x="635" y="318"/>
                    </a:cubicBezTo>
                    <a:cubicBezTo>
                      <a:pt x="635" y="146"/>
                      <a:pt x="490" y="1"/>
                      <a:pt x="3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5"/>
              <p:cNvSpPr/>
              <p:nvPr/>
            </p:nvSpPr>
            <p:spPr>
              <a:xfrm>
                <a:off x="4102100" y="2494625"/>
                <a:ext cx="239975" cy="210550"/>
              </a:xfrm>
              <a:custGeom>
                <a:avLst/>
                <a:gdLst/>
                <a:ahLst/>
                <a:cxnLst/>
                <a:rect l="l" t="t" r="r" b="b"/>
                <a:pathLst>
                  <a:path w="9599" h="8422" extrusionOk="0">
                    <a:moveTo>
                      <a:pt x="4800" y="354"/>
                    </a:moveTo>
                    <a:cubicBezTo>
                      <a:pt x="7272" y="354"/>
                      <a:pt x="9273" y="1712"/>
                      <a:pt x="9273" y="3360"/>
                    </a:cubicBezTo>
                    <a:cubicBezTo>
                      <a:pt x="9273" y="5017"/>
                      <a:pt x="7262" y="6357"/>
                      <a:pt x="4809" y="6357"/>
                    </a:cubicBezTo>
                    <a:cubicBezTo>
                      <a:pt x="4447" y="6357"/>
                      <a:pt x="4075" y="6330"/>
                      <a:pt x="3722" y="6266"/>
                    </a:cubicBezTo>
                    <a:lnTo>
                      <a:pt x="3659" y="6257"/>
                    </a:lnTo>
                    <a:lnTo>
                      <a:pt x="2246" y="7145"/>
                    </a:lnTo>
                    <a:lnTo>
                      <a:pt x="2246" y="7145"/>
                    </a:lnTo>
                    <a:lnTo>
                      <a:pt x="3034" y="6112"/>
                    </a:lnTo>
                    <a:lnTo>
                      <a:pt x="2808" y="6031"/>
                    </a:lnTo>
                    <a:cubicBezTo>
                      <a:pt x="1277" y="5515"/>
                      <a:pt x="345" y="4483"/>
                      <a:pt x="345" y="3351"/>
                    </a:cubicBezTo>
                    <a:cubicBezTo>
                      <a:pt x="345" y="1694"/>
                      <a:pt x="2346" y="354"/>
                      <a:pt x="4800" y="354"/>
                    </a:cubicBezTo>
                    <a:close/>
                    <a:moveTo>
                      <a:pt x="4800" y="1"/>
                    </a:moveTo>
                    <a:cubicBezTo>
                      <a:pt x="2156" y="1"/>
                      <a:pt x="1" y="1504"/>
                      <a:pt x="1" y="3342"/>
                    </a:cubicBezTo>
                    <a:cubicBezTo>
                      <a:pt x="1" y="4573"/>
                      <a:pt x="952" y="5669"/>
                      <a:pt x="2482" y="6257"/>
                    </a:cubicBezTo>
                    <a:lnTo>
                      <a:pt x="825" y="8421"/>
                    </a:lnTo>
                    <a:lnTo>
                      <a:pt x="3722" y="6601"/>
                    </a:lnTo>
                    <a:cubicBezTo>
                      <a:pt x="4075" y="6647"/>
                      <a:pt x="4437" y="6674"/>
                      <a:pt x="4800" y="6674"/>
                    </a:cubicBezTo>
                    <a:cubicBezTo>
                      <a:pt x="7453" y="6674"/>
                      <a:pt x="9599" y="5171"/>
                      <a:pt x="9599" y="3342"/>
                    </a:cubicBezTo>
                    <a:cubicBezTo>
                      <a:pt x="9599" y="1495"/>
                      <a:pt x="7453" y="1"/>
                      <a:pt x="48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15"/>
            <p:cNvGrpSpPr/>
            <p:nvPr/>
          </p:nvGrpSpPr>
          <p:grpSpPr>
            <a:xfrm>
              <a:off x="8720308" y="4905859"/>
              <a:ext cx="134611" cy="136667"/>
              <a:chOff x="3025300" y="2525590"/>
              <a:chExt cx="46875" cy="47591"/>
            </a:xfrm>
          </p:grpSpPr>
          <p:sp>
            <p:nvSpPr>
              <p:cNvPr id="724" name="Google Shape;724;p15"/>
              <p:cNvSpPr/>
              <p:nvPr/>
            </p:nvSpPr>
            <p:spPr>
              <a:xfrm>
                <a:off x="3025300" y="2527206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85" y="1"/>
                    </a:moveTo>
                    <a:cubicBezTo>
                      <a:pt x="143" y="1"/>
                      <a:pt x="100" y="19"/>
                      <a:pt x="64" y="55"/>
                    </a:cubicBezTo>
                    <a:cubicBezTo>
                      <a:pt x="1" y="118"/>
                      <a:pt x="1" y="227"/>
                      <a:pt x="64" y="290"/>
                    </a:cubicBezTo>
                    <a:lnTo>
                      <a:pt x="1567" y="1793"/>
                    </a:lnTo>
                    <a:cubicBezTo>
                      <a:pt x="1603" y="1830"/>
                      <a:pt x="1649" y="1839"/>
                      <a:pt x="1694" y="1839"/>
                    </a:cubicBezTo>
                    <a:cubicBezTo>
                      <a:pt x="1739" y="1839"/>
                      <a:pt x="1784" y="1830"/>
                      <a:pt x="1812" y="1793"/>
                    </a:cubicBezTo>
                    <a:cubicBezTo>
                      <a:pt x="1875" y="1730"/>
                      <a:pt x="1875" y="1621"/>
                      <a:pt x="1812" y="1558"/>
                    </a:cubicBezTo>
                    <a:lnTo>
                      <a:pt x="299" y="55"/>
                    </a:lnTo>
                    <a:cubicBezTo>
                      <a:pt x="268" y="19"/>
                      <a:pt x="227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5"/>
              <p:cNvSpPr/>
              <p:nvPr/>
            </p:nvSpPr>
            <p:spPr>
              <a:xfrm>
                <a:off x="3025300" y="2525590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689" y="1"/>
                    </a:moveTo>
                    <a:cubicBezTo>
                      <a:pt x="1646" y="1"/>
                      <a:pt x="1603" y="19"/>
                      <a:pt x="1567" y="55"/>
                    </a:cubicBezTo>
                    <a:lnTo>
                      <a:pt x="64" y="1558"/>
                    </a:lnTo>
                    <a:cubicBezTo>
                      <a:pt x="1" y="1630"/>
                      <a:pt x="1" y="1730"/>
                      <a:pt x="64" y="1793"/>
                    </a:cubicBezTo>
                    <a:cubicBezTo>
                      <a:pt x="100" y="1830"/>
                      <a:pt x="146" y="1839"/>
                      <a:pt x="191" y="1839"/>
                    </a:cubicBezTo>
                    <a:cubicBezTo>
                      <a:pt x="236" y="1839"/>
                      <a:pt x="272" y="1830"/>
                      <a:pt x="299" y="1793"/>
                    </a:cubicBezTo>
                    <a:lnTo>
                      <a:pt x="1812" y="290"/>
                    </a:lnTo>
                    <a:cubicBezTo>
                      <a:pt x="1875" y="227"/>
                      <a:pt x="1875" y="118"/>
                      <a:pt x="1812" y="55"/>
                    </a:cubicBezTo>
                    <a:cubicBezTo>
                      <a:pt x="1775" y="19"/>
                      <a:pt x="1732" y="1"/>
                      <a:pt x="16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6" name="Google Shape;726;p15"/>
            <p:cNvSpPr/>
            <p:nvPr/>
          </p:nvSpPr>
          <p:spPr>
            <a:xfrm>
              <a:off x="8904186" y="4777062"/>
              <a:ext cx="133319" cy="133319"/>
            </a:xfrm>
            <a:custGeom>
              <a:avLst/>
              <a:gdLst/>
              <a:ahLst/>
              <a:cxnLst/>
              <a:rect l="l" t="t" r="r" b="b"/>
              <a:pathLst>
                <a:path w="1857" h="1857" extrusionOk="0">
                  <a:moveTo>
                    <a:pt x="924" y="345"/>
                  </a:moveTo>
                  <a:cubicBezTo>
                    <a:pt x="1241" y="345"/>
                    <a:pt x="1512" y="607"/>
                    <a:pt x="1512" y="933"/>
                  </a:cubicBezTo>
                  <a:cubicBezTo>
                    <a:pt x="1512" y="1259"/>
                    <a:pt x="1259" y="1522"/>
                    <a:pt x="924" y="1522"/>
                  </a:cubicBezTo>
                  <a:cubicBezTo>
                    <a:pt x="598" y="1522"/>
                    <a:pt x="335" y="1259"/>
                    <a:pt x="335" y="933"/>
                  </a:cubicBezTo>
                  <a:cubicBezTo>
                    <a:pt x="335" y="607"/>
                    <a:pt x="598" y="345"/>
                    <a:pt x="924" y="345"/>
                  </a:cubicBezTo>
                  <a:close/>
                  <a:moveTo>
                    <a:pt x="924" y="1"/>
                  </a:moveTo>
                  <a:cubicBezTo>
                    <a:pt x="417" y="1"/>
                    <a:pt x="0" y="426"/>
                    <a:pt x="0" y="933"/>
                  </a:cubicBezTo>
                  <a:cubicBezTo>
                    <a:pt x="0" y="1440"/>
                    <a:pt x="417" y="1857"/>
                    <a:pt x="924" y="1857"/>
                  </a:cubicBezTo>
                  <a:cubicBezTo>
                    <a:pt x="1440" y="1857"/>
                    <a:pt x="1856" y="1440"/>
                    <a:pt x="1856" y="933"/>
                  </a:cubicBezTo>
                  <a:cubicBezTo>
                    <a:pt x="1856" y="426"/>
                    <a:pt x="1440" y="1"/>
                    <a:pt x="9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5"/>
            <p:cNvSpPr/>
            <p:nvPr/>
          </p:nvSpPr>
          <p:spPr>
            <a:xfrm rot="5400000">
              <a:off x="8835421" y="2734060"/>
              <a:ext cx="1384662" cy="1345679"/>
            </a:xfrm>
            <a:custGeom>
              <a:avLst/>
              <a:gdLst/>
              <a:ahLst/>
              <a:cxnLst/>
              <a:rect l="l" t="t" r="r" b="b"/>
              <a:pathLst>
                <a:path w="19287" h="18744" extrusionOk="0">
                  <a:moveTo>
                    <a:pt x="227" y="1"/>
                  </a:moveTo>
                  <a:cubicBezTo>
                    <a:pt x="100" y="1"/>
                    <a:pt x="0" y="100"/>
                    <a:pt x="0" y="227"/>
                  </a:cubicBezTo>
                  <a:cubicBezTo>
                    <a:pt x="0" y="354"/>
                    <a:pt x="100" y="454"/>
                    <a:pt x="227" y="454"/>
                  </a:cubicBezTo>
                  <a:cubicBezTo>
                    <a:pt x="353" y="454"/>
                    <a:pt x="453" y="354"/>
                    <a:pt x="453" y="227"/>
                  </a:cubicBezTo>
                  <a:cubicBezTo>
                    <a:pt x="453" y="100"/>
                    <a:pt x="353" y="1"/>
                    <a:pt x="227" y="1"/>
                  </a:cubicBezTo>
                  <a:close/>
                  <a:moveTo>
                    <a:pt x="227" y="1015"/>
                  </a:moveTo>
                  <a:cubicBezTo>
                    <a:pt x="100" y="1015"/>
                    <a:pt x="0" y="1124"/>
                    <a:pt x="0" y="1241"/>
                  </a:cubicBezTo>
                  <a:cubicBezTo>
                    <a:pt x="0" y="1368"/>
                    <a:pt x="100" y="1468"/>
                    <a:pt x="227" y="1468"/>
                  </a:cubicBezTo>
                  <a:cubicBezTo>
                    <a:pt x="353" y="1468"/>
                    <a:pt x="453" y="1368"/>
                    <a:pt x="453" y="1241"/>
                  </a:cubicBezTo>
                  <a:cubicBezTo>
                    <a:pt x="453" y="1124"/>
                    <a:pt x="353" y="1015"/>
                    <a:pt x="227" y="1015"/>
                  </a:cubicBezTo>
                  <a:close/>
                  <a:moveTo>
                    <a:pt x="227" y="2038"/>
                  </a:moveTo>
                  <a:cubicBezTo>
                    <a:pt x="100" y="2038"/>
                    <a:pt x="0" y="2138"/>
                    <a:pt x="0" y="2265"/>
                  </a:cubicBezTo>
                  <a:cubicBezTo>
                    <a:pt x="0" y="2391"/>
                    <a:pt x="100" y="2491"/>
                    <a:pt x="227" y="2491"/>
                  </a:cubicBezTo>
                  <a:cubicBezTo>
                    <a:pt x="353" y="2491"/>
                    <a:pt x="453" y="2391"/>
                    <a:pt x="453" y="2265"/>
                  </a:cubicBezTo>
                  <a:cubicBezTo>
                    <a:pt x="453" y="2138"/>
                    <a:pt x="353" y="2038"/>
                    <a:pt x="227" y="2038"/>
                  </a:cubicBezTo>
                  <a:close/>
                  <a:moveTo>
                    <a:pt x="227" y="3052"/>
                  </a:moveTo>
                  <a:cubicBezTo>
                    <a:pt x="100" y="3052"/>
                    <a:pt x="0" y="3161"/>
                    <a:pt x="0" y="3279"/>
                  </a:cubicBezTo>
                  <a:cubicBezTo>
                    <a:pt x="0" y="3405"/>
                    <a:pt x="100" y="3505"/>
                    <a:pt x="227" y="3505"/>
                  </a:cubicBezTo>
                  <a:cubicBezTo>
                    <a:pt x="353" y="3505"/>
                    <a:pt x="453" y="3405"/>
                    <a:pt x="453" y="3279"/>
                  </a:cubicBezTo>
                  <a:cubicBezTo>
                    <a:pt x="453" y="3161"/>
                    <a:pt x="353" y="3052"/>
                    <a:pt x="227" y="3052"/>
                  </a:cubicBezTo>
                  <a:close/>
                  <a:moveTo>
                    <a:pt x="227" y="4075"/>
                  </a:moveTo>
                  <a:cubicBezTo>
                    <a:pt x="100" y="4075"/>
                    <a:pt x="0" y="4175"/>
                    <a:pt x="0" y="4302"/>
                  </a:cubicBezTo>
                  <a:cubicBezTo>
                    <a:pt x="0" y="4429"/>
                    <a:pt x="100" y="4528"/>
                    <a:pt x="227" y="4528"/>
                  </a:cubicBezTo>
                  <a:cubicBezTo>
                    <a:pt x="353" y="4528"/>
                    <a:pt x="453" y="4429"/>
                    <a:pt x="453" y="4302"/>
                  </a:cubicBezTo>
                  <a:cubicBezTo>
                    <a:pt x="453" y="4175"/>
                    <a:pt x="353" y="4075"/>
                    <a:pt x="227" y="4075"/>
                  </a:cubicBezTo>
                  <a:close/>
                  <a:moveTo>
                    <a:pt x="227" y="5089"/>
                  </a:moveTo>
                  <a:cubicBezTo>
                    <a:pt x="100" y="5089"/>
                    <a:pt x="0" y="5198"/>
                    <a:pt x="0" y="5316"/>
                  </a:cubicBezTo>
                  <a:cubicBezTo>
                    <a:pt x="0" y="5443"/>
                    <a:pt x="100" y="5542"/>
                    <a:pt x="227" y="5542"/>
                  </a:cubicBezTo>
                  <a:cubicBezTo>
                    <a:pt x="353" y="5542"/>
                    <a:pt x="453" y="5443"/>
                    <a:pt x="453" y="5316"/>
                  </a:cubicBezTo>
                  <a:cubicBezTo>
                    <a:pt x="453" y="5198"/>
                    <a:pt x="353" y="5089"/>
                    <a:pt x="227" y="5089"/>
                  </a:cubicBezTo>
                  <a:close/>
                  <a:moveTo>
                    <a:pt x="227" y="6113"/>
                  </a:moveTo>
                  <a:cubicBezTo>
                    <a:pt x="100" y="6113"/>
                    <a:pt x="0" y="6212"/>
                    <a:pt x="0" y="6339"/>
                  </a:cubicBezTo>
                  <a:cubicBezTo>
                    <a:pt x="0" y="6466"/>
                    <a:pt x="100" y="6565"/>
                    <a:pt x="227" y="6565"/>
                  </a:cubicBezTo>
                  <a:cubicBezTo>
                    <a:pt x="353" y="6565"/>
                    <a:pt x="453" y="6466"/>
                    <a:pt x="453" y="6339"/>
                  </a:cubicBezTo>
                  <a:cubicBezTo>
                    <a:pt x="453" y="6212"/>
                    <a:pt x="353" y="6113"/>
                    <a:pt x="227" y="6113"/>
                  </a:cubicBezTo>
                  <a:close/>
                  <a:moveTo>
                    <a:pt x="227" y="7127"/>
                  </a:moveTo>
                  <a:cubicBezTo>
                    <a:pt x="100" y="7127"/>
                    <a:pt x="0" y="7235"/>
                    <a:pt x="0" y="7353"/>
                  </a:cubicBezTo>
                  <a:cubicBezTo>
                    <a:pt x="0" y="7480"/>
                    <a:pt x="100" y="7579"/>
                    <a:pt x="227" y="7579"/>
                  </a:cubicBezTo>
                  <a:cubicBezTo>
                    <a:pt x="353" y="7579"/>
                    <a:pt x="453" y="7480"/>
                    <a:pt x="453" y="7353"/>
                  </a:cubicBezTo>
                  <a:cubicBezTo>
                    <a:pt x="453" y="7235"/>
                    <a:pt x="353" y="7127"/>
                    <a:pt x="227" y="7127"/>
                  </a:cubicBezTo>
                  <a:close/>
                  <a:moveTo>
                    <a:pt x="227" y="8150"/>
                  </a:moveTo>
                  <a:cubicBezTo>
                    <a:pt x="100" y="8150"/>
                    <a:pt x="0" y="8250"/>
                    <a:pt x="0" y="8376"/>
                  </a:cubicBezTo>
                  <a:cubicBezTo>
                    <a:pt x="0" y="8503"/>
                    <a:pt x="100" y="8603"/>
                    <a:pt x="227" y="8603"/>
                  </a:cubicBezTo>
                  <a:cubicBezTo>
                    <a:pt x="353" y="8603"/>
                    <a:pt x="453" y="8503"/>
                    <a:pt x="453" y="8376"/>
                  </a:cubicBezTo>
                  <a:cubicBezTo>
                    <a:pt x="453" y="8250"/>
                    <a:pt x="353" y="8150"/>
                    <a:pt x="227" y="8150"/>
                  </a:cubicBezTo>
                  <a:close/>
                  <a:moveTo>
                    <a:pt x="227" y="9164"/>
                  </a:moveTo>
                  <a:cubicBezTo>
                    <a:pt x="100" y="9164"/>
                    <a:pt x="0" y="9273"/>
                    <a:pt x="0" y="9390"/>
                  </a:cubicBezTo>
                  <a:cubicBezTo>
                    <a:pt x="0" y="9517"/>
                    <a:pt x="100" y="9617"/>
                    <a:pt x="227" y="9617"/>
                  </a:cubicBezTo>
                  <a:cubicBezTo>
                    <a:pt x="353" y="9617"/>
                    <a:pt x="453" y="9517"/>
                    <a:pt x="453" y="9390"/>
                  </a:cubicBezTo>
                  <a:cubicBezTo>
                    <a:pt x="453" y="9273"/>
                    <a:pt x="353" y="9164"/>
                    <a:pt x="227" y="9164"/>
                  </a:cubicBezTo>
                  <a:close/>
                  <a:moveTo>
                    <a:pt x="227" y="10187"/>
                  </a:moveTo>
                  <a:cubicBezTo>
                    <a:pt x="100" y="10187"/>
                    <a:pt x="0" y="10287"/>
                    <a:pt x="0" y="10414"/>
                  </a:cubicBezTo>
                  <a:cubicBezTo>
                    <a:pt x="0" y="10540"/>
                    <a:pt x="100" y="10640"/>
                    <a:pt x="227" y="10640"/>
                  </a:cubicBezTo>
                  <a:cubicBezTo>
                    <a:pt x="353" y="10640"/>
                    <a:pt x="453" y="10540"/>
                    <a:pt x="453" y="10414"/>
                  </a:cubicBezTo>
                  <a:cubicBezTo>
                    <a:pt x="453" y="10287"/>
                    <a:pt x="353" y="10187"/>
                    <a:pt x="227" y="10187"/>
                  </a:cubicBezTo>
                  <a:close/>
                  <a:moveTo>
                    <a:pt x="227" y="11201"/>
                  </a:moveTo>
                  <a:cubicBezTo>
                    <a:pt x="100" y="11201"/>
                    <a:pt x="0" y="11310"/>
                    <a:pt x="0" y="11428"/>
                  </a:cubicBezTo>
                  <a:cubicBezTo>
                    <a:pt x="0" y="11554"/>
                    <a:pt x="100" y="11654"/>
                    <a:pt x="227" y="11654"/>
                  </a:cubicBezTo>
                  <a:cubicBezTo>
                    <a:pt x="353" y="11654"/>
                    <a:pt x="453" y="11554"/>
                    <a:pt x="453" y="11428"/>
                  </a:cubicBezTo>
                  <a:cubicBezTo>
                    <a:pt x="453" y="11310"/>
                    <a:pt x="353" y="11201"/>
                    <a:pt x="227" y="11201"/>
                  </a:cubicBezTo>
                  <a:close/>
                  <a:moveTo>
                    <a:pt x="227" y="12224"/>
                  </a:moveTo>
                  <a:cubicBezTo>
                    <a:pt x="100" y="12224"/>
                    <a:pt x="0" y="12324"/>
                    <a:pt x="0" y="12451"/>
                  </a:cubicBezTo>
                  <a:cubicBezTo>
                    <a:pt x="0" y="12578"/>
                    <a:pt x="100" y="12677"/>
                    <a:pt x="227" y="12677"/>
                  </a:cubicBezTo>
                  <a:cubicBezTo>
                    <a:pt x="353" y="12677"/>
                    <a:pt x="453" y="12578"/>
                    <a:pt x="453" y="12451"/>
                  </a:cubicBezTo>
                  <a:cubicBezTo>
                    <a:pt x="453" y="12324"/>
                    <a:pt x="353" y="12224"/>
                    <a:pt x="227" y="12224"/>
                  </a:cubicBezTo>
                  <a:close/>
                  <a:moveTo>
                    <a:pt x="277" y="13236"/>
                  </a:moveTo>
                  <a:cubicBezTo>
                    <a:pt x="266" y="13236"/>
                    <a:pt x="256" y="13237"/>
                    <a:pt x="245" y="13239"/>
                  </a:cubicBezTo>
                  <a:cubicBezTo>
                    <a:pt x="127" y="13257"/>
                    <a:pt x="45" y="13365"/>
                    <a:pt x="55" y="13492"/>
                  </a:cubicBezTo>
                  <a:cubicBezTo>
                    <a:pt x="64" y="13601"/>
                    <a:pt x="172" y="13682"/>
                    <a:pt x="272" y="13682"/>
                  </a:cubicBezTo>
                  <a:lnTo>
                    <a:pt x="308" y="13682"/>
                  </a:lnTo>
                  <a:cubicBezTo>
                    <a:pt x="426" y="13673"/>
                    <a:pt x="507" y="13555"/>
                    <a:pt x="498" y="13438"/>
                  </a:cubicBezTo>
                  <a:cubicBezTo>
                    <a:pt x="490" y="13322"/>
                    <a:pt x="391" y="13236"/>
                    <a:pt x="277" y="13236"/>
                  </a:cubicBezTo>
                  <a:close/>
                  <a:moveTo>
                    <a:pt x="486" y="14228"/>
                  </a:moveTo>
                  <a:cubicBezTo>
                    <a:pt x="466" y="14228"/>
                    <a:pt x="446" y="14230"/>
                    <a:pt x="426" y="14234"/>
                  </a:cubicBezTo>
                  <a:cubicBezTo>
                    <a:pt x="308" y="14271"/>
                    <a:pt x="245" y="14397"/>
                    <a:pt x="281" y="14524"/>
                  </a:cubicBezTo>
                  <a:cubicBezTo>
                    <a:pt x="317" y="14624"/>
                    <a:pt x="399" y="14678"/>
                    <a:pt x="498" y="14678"/>
                  </a:cubicBezTo>
                  <a:cubicBezTo>
                    <a:pt x="516" y="14678"/>
                    <a:pt x="543" y="14678"/>
                    <a:pt x="562" y="14669"/>
                  </a:cubicBezTo>
                  <a:cubicBezTo>
                    <a:pt x="679" y="14633"/>
                    <a:pt x="743" y="14497"/>
                    <a:pt x="716" y="14388"/>
                  </a:cubicBezTo>
                  <a:cubicBezTo>
                    <a:pt x="685" y="14283"/>
                    <a:pt x="586" y="14228"/>
                    <a:pt x="486" y="14228"/>
                  </a:cubicBezTo>
                  <a:close/>
                  <a:moveTo>
                    <a:pt x="881" y="15162"/>
                  </a:moveTo>
                  <a:cubicBezTo>
                    <a:pt x="847" y="15162"/>
                    <a:pt x="812" y="15170"/>
                    <a:pt x="779" y="15185"/>
                  </a:cubicBezTo>
                  <a:cubicBezTo>
                    <a:pt x="679" y="15249"/>
                    <a:pt x="634" y="15384"/>
                    <a:pt x="688" y="15493"/>
                  </a:cubicBezTo>
                  <a:cubicBezTo>
                    <a:pt x="725" y="15575"/>
                    <a:pt x="806" y="15620"/>
                    <a:pt x="897" y="15620"/>
                  </a:cubicBezTo>
                  <a:cubicBezTo>
                    <a:pt x="924" y="15620"/>
                    <a:pt x="960" y="15620"/>
                    <a:pt x="996" y="15593"/>
                  </a:cubicBezTo>
                  <a:cubicBezTo>
                    <a:pt x="1096" y="15538"/>
                    <a:pt x="1141" y="15403"/>
                    <a:pt x="1087" y="15294"/>
                  </a:cubicBezTo>
                  <a:cubicBezTo>
                    <a:pt x="1048" y="15210"/>
                    <a:pt x="967" y="15162"/>
                    <a:pt x="881" y="15162"/>
                  </a:cubicBezTo>
                  <a:close/>
                  <a:moveTo>
                    <a:pt x="1436" y="16025"/>
                  </a:moveTo>
                  <a:cubicBezTo>
                    <a:pt x="1390" y="16025"/>
                    <a:pt x="1344" y="16040"/>
                    <a:pt x="1304" y="16073"/>
                  </a:cubicBezTo>
                  <a:cubicBezTo>
                    <a:pt x="1195" y="16154"/>
                    <a:pt x="1177" y="16290"/>
                    <a:pt x="1259" y="16389"/>
                  </a:cubicBezTo>
                  <a:cubicBezTo>
                    <a:pt x="1304" y="16444"/>
                    <a:pt x="1367" y="16480"/>
                    <a:pt x="1440" y="16480"/>
                  </a:cubicBezTo>
                  <a:cubicBezTo>
                    <a:pt x="1485" y="16480"/>
                    <a:pt x="1521" y="16471"/>
                    <a:pt x="1576" y="16435"/>
                  </a:cubicBezTo>
                  <a:cubicBezTo>
                    <a:pt x="1675" y="16353"/>
                    <a:pt x="1693" y="16217"/>
                    <a:pt x="1621" y="16118"/>
                  </a:cubicBezTo>
                  <a:cubicBezTo>
                    <a:pt x="1572" y="16058"/>
                    <a:pt x="1504" y="16025"/>
                    <a:pt x="1436" y="16025"/>
                  </a:cubicBezTo>
                  <a:close/>
                  <a:moveTo>
                    <a:pt x="2120" y="16779"/>
                  </a:moveTo>
                  <a:cubicBezTo>
                    <a:pt x="2059" y="16779"/>
                    <a:pt x="1999" y="16804"/>
                    <a:pt x="1956" y="16851"/>
                  </a:cubicBezTo>
                  <a:cubicBezTo>
                    <a:pt x="1865" y="16942"/>
                    <a:pt x="1874" y="17087"/>
                    <a:pt x="1965" y="17168"/>
                  </a:cubicBezTo>
                  <a:cubicBezTo>
                    <a:pt x="2010" y="17204"/>
                    <a:pt x="2074" y="17222"/>
                    <a:pt x="2119" y="17232"/>
                  </a:cubicBezTo>
                  <a:cubicBezTo>
                    <a:pt x="2182" y="17232"/>
                    <a:pt x="2237" y="17204"/>
                    <a:pt x="2282" y="17159"/>
                  </a:cubicBezTo>
                  <a:cubicBezTo>
                    <a:pt x="2372" y="17069"/>
                    <a:pt x="2363" y="16915"/>
                    <a:pt x="2273" y="16842"/>
                  </a:cubicBezTo>
                  <a:cubicBezTo>
                    <a:pt x="2230" y="16799"/>
                    <a:pt x="2175" y="16779"/>
                    <a:pt x="2120" y="16779"/>
                  </a:cubicBezTo>
                  <a:close/>
                  <a:moveTo>
                    <a:pt x="2928" y="17384"/>
                  </a:moveTo>
                  <a:cubicBezTo>
                    <a:pt x="2853" y="17384"/>
                    <a:pt x="2781" y="17421"/>
                    <a:pt x="2735" y="17485"/>
                  </a:cubicBezTo>
                  <a:cubicBezTo>
                    <a:pt x="2671" y="17603"/>
                    <a:pt x="2707" y="17739"/>
                    <a:pt x="2807" y="17802"/>
                  </a:cubicBezTo>
                  <a:cubicBezTo>
                    <a:pt x="2842" y="17830"/>
                    <a:pt x="2866" y="17841"/>
                    <a:pt x="2899" y="17841"/>
                  </a:cubicBezTo>
                  <a:cubicBezTo>
                    <a:pt x="2910" y="17841"/>
                    <a:pt x="2921" y="17840"/>
                    <a:pt x="2934" y="17838"/>
                  </a:cubicBezTo>
                  <a:cubicBezTo>
                    <a:pt x="3006" y="17838"/>
                    <a:pt x="3079" y="17802"/>
                    <a:pt x="3124" y="17739"/>
                  </a:cubicBezTo>
                  <a:cubicBezTo>
                    <a:pt x="3187" y="17621"/>
                    <a:pt x="3160" y="17485"/>
                    <a:pt x="3052" y="17422"/>
                  </a:cubicBezTo>
                  <a:cubicBezTo>
                    <a:pt x="3012" y="17396"/>
                    <a:pt x="2970" y="17384"/>
                    <a:pt x="2928" y="17384"/>
                  </a:cubicBezTo>
                  <a:close/>
                  <a:moveTo>
                    <a:pt x="3830" y="17858"/>
                  </a:moveTo>
                  <a:cubicBezTo>
                    <a:pt x="3743" y="17858"/>
                    <a:pt x="3656" y="17910"/>
                    <a:pt x="3622" y="17992"/>
                  </a:cubicBezTo>
                  <a:cubicBezTo>
                    <a:pt x="3577" y="18110"/>
                    <a:pt x="3631" y="18246"/>
                    <a:pt x="3749" y="18291"/>
                  </a:cubicBezTo>
                  <a:cubicBezTo>
                    <a:pt x="3768" y="18297"/>
                    <a:pt x="3787" y="18304"/>
                    <a:pt x="3810" y="18304"/>
                  </a:cubicBezTo>
                  <a:cubicBezTo>
                    <a:pt x="3819" y="18304"/>
                    <a:pt x="3829" y="18303"/>
                    <a:pt x="3839" y="18300"/>
                  </a:cubicBezTo>
                  <a:cubicBezTo>
                    <a:pt x="3912" y="18300"/>
                    <a:pt x="4002" y="18255"/>
                    <a:pt x="4039" y="18164"/>
                  </a:cubicBezTo>
                  <a:cubicBezTo>
                    <a:pt x="4084" y="18055"/>
                    <a:pt x="4029" y="17911"/>
                    <a:pt x="3912" y="17874"/>
                  </a:cubicBezTo>
                  <a:cubicBezTo>
                    <a:pt x="3886" y="17863"/>
                    <a:pt x="3858" y="17858"/>
                    <a:pt x="3830" y="17858"/>
                  </a:cubicBezTo>
                  <a:close/>
                  <a:moveTo>
                    <a:pt x="4792" y="18155"/>
                  </a:moveTo>
                  <a:cubicBezTo>
                    <a:pt x="4688" y="18155"/>
                    <a:pt x="4597" y="18230"/>
                    <a:pt x="4582" y="18336"/>
                  </a:cubicBezTo>
                  <a:cubicBezTo>
                    <a:pt x="4546" y="18463"/>
                    <a:pt x="4627" y="18581"/>
                    <a:pt x="4754" y="18608"/>
                  </a:cubicBezTo>
                  <a:cubicBezTo>
                    <a:pt x="4772" y="18608"/>
                    <a:pt x="4790" y="18617"/>
                    <a:pt x="4808" y="18617"/>
                  </a:cubicBezTo>
                  <a:cubicBezTo>
                    <a:pt x="4908" y="18617"/>
                    <a:pt x="4998" y="18535"/>
                    <a:pt x="5025" y="18436"/>
                  </a:cubicBezTo>
                  <a:cubicBezTo>
                    <a:pt x="5062" y="18309"/>
                    <a:pt x="4980" y="18191"/>
                    <a:pt x="4853" y="18164"/>
                  </a:cubicBezTo>
                  <a:cubicBezTo>
                    <a:pt x="4833" y="18158"/>
                    <a:pt x="4812" y="18155"/>
                    <a:pt x="4792" y="18155"/>
                  </a:cubicBezTo>
                  <a:close/>
                  <a:moveTo>
                    <a:pt x="5807" y="18290"/>
                  </a:moveTo>
                  <a:cubicBezTo>
                    <a:pt x="5695" y="18290"/>
                    <a:pt x="5587" y="18387"/>
                    <a:pt x="5587" y="18508"/>
                  </a:cubicBezTo>
                  <a:cubicBezTo>
                    <a:pt x="5578" y="18626"/>
                    <a:pt x="5677" y="18735"/>
                    <a:pt x="5804" y="18744"/>
                  </a:cubicBezTo>
                  <a:cubicBezTo>
                    <a:pt x="5940" y="18744"/>
                    <a:pt x="6030" y="18644"/>
                    <a:pt x="6040" y="18526"/>
                  </a:cubicBezTo>
                  <a:cubicBezTo>
                    <a:pt x="6049" y="18400"/>
                    <a:pt x="5949" y="18291"/>
                    <a:pt x="5822" y="18291"/>
                  </a:cubicBezTo>
                  <a:cubicBezTo>
                    <a:pt x="5817" y="18291"/>
                    <a:pt x="5812" y="18290"/>
                    <a:pt x="5807" y="18290"/>
                  </a:cubicBezTo>
                  <a:close/>
                  <a:moveTo>
                    <a:pt x="6836" y="18291"/>
                  </a:moveTo>
                  <a:cubicBezTo>
                    <a:pt x="6710" y="18291"/>
                    <a:pt x="6610" y="18390"/>
                    <a:pt x="6610" y="18517"/>
                  </a:cubicBezTo>
                  <a:cubicBezTo>
                    <a:pt x="6610" y="18644"/>
                    <a:pt x="6710" y="18744"/>
                    <a:pt x="6836" y="18744"/>
                  </a:cubicBezTo>
                  <a:cubicBezTo>
                    <a:pt x="6954" y="18744"/>
                    <a:pt x="7063" y="18644"/>
                    <a:pt x="7063" y="18517"/>
                  </a:cubicBezTo>
                  <a:cubicBezTo>
                    <a:pt x="7063" y="18390"/>
                    <a:pt x="6954" y="18291"/>
                    <a:pt x="6836" y="18291"/>
                  </a:cubicBezTo>
                  <a:close/>
                  <a:moveTo>
                    <a:pt x="7850" y="18291"/>
                  </a:moveTo>
                  <a:cubicBezTo>
                    <a:pt x="7733" y="18291"/>
                    <a:pt x="7624" y="18390"/>
                    <a:pt x="7624" y="18517"/>
                  </a:cubicBezTo>
                  <a:cubicBezTo>
                    <a:pt x="7624" y="18644"/>
                    <a:pt x="7733" y="18744"/>
                    <a:pt x="7850" y="18744"/>
                  </a:cubicBezTo>
                  <a:cubicBezTo>
                    <a:pt x="7977" y="18744"/>
                    <a:pt x="8077" y="18644"/>
                    <a:pt x="8077" y="18517"/>
                  </a:cubicBezTo>
                  <a:cubicBezTo>
                    <a:pt x="8077" y="18390"/>
                    <a:pt x="7977" y="18291"/>
                    <a:pt x="7850" y="18291"/>
                  </a:cubicBezTo>
                  <a:close/>
                  <a:moveTo>
                    <a:pt x="8874" y="18291"/>
                  </a:moveTo>
                  <a:cubicBezTo>
                    <a:pt x="8747" y="18291"/>
                    <a:pt x="8647" y="18390"/>
                    <a:pt x="8647" y="18517"/>
                  </a:cubicBezTo>
                  <a:cubicBezTo>
                    <a:pt x="8647" y="18644"/>
                    <a:pt x="8747" y="18744"/>
                    <a:pt x="8874" y="18744"/>
                  </a:cubicBezTo>
                  <a:cubicBezTo>
                    <a:pt x="8991" y="18744"/>
                    <a:pt x="9100" y="18644"/>
                    <a:pt x="9100" y="18517"/>
                  </a:cubicBezTo>
                  <a:cubicBezTo>
                    <a:pt x="9100" y="18390"/>
                    <a:pt x="8991" y="18291"/>
                    <a:pt x="8874" y="18291"/>
                  </a:cubicBezTo>
                  <a:close/>
                  <a:moveTo>
                    <a:pt x="9888" y="18291"/>
                  </a:moveTo>
                  <a:cubicBezTo>
                    <a:pt x="9770" y="18291"/>
                    <a:pt x="9661" y="18390"/>
                    <a:pt x="9661" y="18517"/>
                  </a:cubicBezTo>
                  <a:cubicBezTo>
                    <a:pt x="9661" y="18644"/>
                    <a:pt x="9770" y="18744"/>
                    <a:pt x="9888" y="18744"/>
                  </a:cubicBezTo>
                  <a:cubicBezTo>
                    <a:pt x="10014" y="18744"/>
                    <a:pt x="10114" y="18644"/>
                    <a:pt x="10114" y="18517"/>
                  </a:cubicBezTo>
                  <a:cubicBezTo>
                    <a:pt x="10114" y="18390"/>
                    <a:pt x="10014" y="18291"/>
                    <a:pt x="9888" y="18291"/>
                  </a:cubicBezTo>
                  <a:close/>
                  <a:moveTo>
                    <a:pt x="10911" y="18291"/>
                  </a:moveTo>
                  <a:cubicBezTo>
                    <a:pt x="10784" y="18291"/>
                    <a:pt x="10684" y="18390"/>
                    <a:pt x="10684" y="18517"/>
                  </a:cubicBezTo>
                  <a:cubicBezTo>
                    <a:pt x="10684" y="18644"/>
                    <a:pt x="10784" y="18744"/>
                    <a:pt x="10911" y="18744"/>
                  </a:cubicBezTo>
                  <a:cubicBezTo>
                    <a:pt x="11029" y="18744"/>
                    <a:pt x="11137" y="18644"/>
                    <a:pt x="11137" y="18517"/>
                  </a:cubicBezTo>
                  <a:cubicBezTo>
                    <a:pt x="11137" y="18390"/>
                    <a:pt x="11029" y="18291"/>
                    <a:pt x="10911" y="18291"/>
                  </a:cubicBezTo>
                  <a:close/>
                  <a:moveTo>
                    <a:pt x="11925" y="18291"/>
                  </a:moveTo>
                  <a:cubicBezTo>
                    <a:pt x="11807" y="18291"/>
                    <a:pt x="11699" y="18390"/>
                    <a:pt x="11699" y="18517"/>
                  </a:cubicBezTo>
                  <a:cubicBezTo>
                    <a:pt x="11699" y="18644"/>
                    <a:pt x="11807" y="18744"/>
                    <a:pt x="11925" y="18744"/>
                  </a:cubicBezTo>
                  <a:cubicBezTo>
                    <a:pt x="12052" y="18744"/>
                    <a:pt x="12151" y="18644"/>
                    <a:pt x="12151" y="18517"/>
                  </a:cubicBezTo>
                  <a:cubicBezTo>
                    <a:pt x="12151" y="18390"/>
                    <a:pt x="12052" y="18291"/>
                    <a:pt x="11925" y="18291"/>
                  </a:cubicBezTo>
                  <a:close/>
                  <a:moveTo>
                    <a:pt x="12948" y="18291"/>
                  </a:moveTo>
                  <a:cubicBezTo>
                    <a:pt x="12821" y="18291"/>
                    <a:pt x="12722" y="18390"/>
                    <a:pt x="12722" y="18517"/>
                  </a:cubicBezTo>
                  <a:cubicBezTo>
                    <a:pt x="12722" y="18644"/>
                    <a:pt x="12821" y="18744"/>
                    <a:pt x="12948" y="18744"/>
                  </a:cubicBezTo>
                  <a:cubicBezTo>
                    <a:pt x="13066" y="18744"/>
                    <a:pt x="13174" y="18644"/>
                    <a:pt x="13174" y="18517"/>
                  </a:cubicBezTo>
                  <a:cubicBezTo>
                    <a:pt x="13174" y="18390"/>
                    <a:pt x="13066" y="18291"/>
                    <a:pt x="12948" y="18291"/>
                  </a:cubicBezTo>
                  <a:close/>
                  <a:moveTo>
                    <a:pt x="13962" y="18291"/>
                  </a:moveTo>
                  <a:cubicBezTo>
                    <a:pt x="13844" y="18291"/>
                    <a:pt x="13736" y="18390"/>
                    <a:pt x="13736" y="18517"/>
                  </a:cubicBezTo>
                  <a:cubicBezTo>
                    <a:pt x="13736" y="18644"/>
                    <a:pt x="13844" y="18744"/>
                    <a:pt x="13962" y="18744"/>
                  </a:cubicBezTo>
                  <a:cubicBezTo>
                    <a:pt x="14089" y="18744"/>
                    <a:pt x="14189" y="18644"/>
                    <a:pt x="14189" y="18517"/>
                  </a:cubicBezTo>
                  <a:cubicBezTo>
                    <a:pt x="14189" y="18390"/>
                    <a:pt x="14089" y="18291"/>
                    <a:pt x="13962" y="18291"/>
                  </a:cubicBezTo>
                  <a:close/>
                  <a:moveTo>
                    <a:pt x="14985" y="18291"/>
                  </a:moveTo>
                  <a:cubicBezTo>
                    <a:pt x="14859" y="18291"/>
                    <a:pt x="14759" y="18390"/>
                    <a:pt x="14759" y="18517"/>
                  </a:cubicBezTo>
                  <a:cubicBezTo>
                    <a:pt x="14759" y="18644"/>
                    <a:pt x="14859" y="18744"/>
                    <a:pt x="14985" y="18744"/>
                  </a:cubicBezTo>
                  <a:cubicBezTo>
                    <a:pt x="15103" y="18744"/>
                    <a:pt x="15212" y="18644"/>
                    <a:pt x="15212" y="18517"/>
                  </a:cubicBezTo>
                  <a:cubicBezTo>
                    <a:pt x="15212" y="18390"/>
                    <a:pt x="15103" y="18291"/>
                    <a:pt x="14985" y="18291"/>
                  </a:cubicBezTo>
                  <a:close/>
                  <a:moveTo>
                    <a:pt x="15999" y="18291"/>
                  </a:moveTo>
                  <a:cubicBezTo>
                    <a:pt x="15882" y="18291"/>
                    <a:pt x="15773" y="18390"/>
                    <a:pt x="15773" y="18517"/>
                  </a:cubicBezTo>
                  <a:cubicBezTo>
                    <a:pt x="15773" y="18644"/>
                    <a:pt x="15882" y="18744"/>
                    <a:pt x="15999" y="18744"/>
                  </a:cubicBezTo>
                  <a:cubicBezTo>
                    <a:pt x="16126" y="18744"/>
                    <a:pt x="16226" y="18644"/>
                    <a:pt x="16226" y="18517"/>
                  </a:cubicBezTo>
                  <a:cubicBezTo>
                    <a:pt x="16226" y="18390"/>
                    <a:pt x="16126" y="18291"/>
                    <a:pt x="15999" y="18291"/>
                  </a:cubicBezTo>
                  <a:close/>
                  <a:moveTo>
                    <a:pt x="17023" y="18291"/>
                  </a:moveTo>
                  <a:cubicBezTo>
                    <a:pt x="16896" y="18291"/>
                    <a:pt x="16796" y="18390"/>
                    <a:pt x="16796" y="18517"/>
                  </a:cubicBezTo>
                  <a:cubicBezTo>
                    <a:pt x="16796" y="18644"/>
                    <a:pt x="16896" y="18744"/>
                    <a:pt x="17023" y="18744"/>
                  </a:cubicBezTo>
                  <a:cubicBezTo>
                    <a:pt x="17140" y="18744"/>
                    <a:pt x="17249" y="18644"/>
                    <a:pt x="17249" y="18517"/>
                  </a:cubicBezTo>
                  <a:cubicBezTo>
                    <a:pt x="17249" y="18390"/>
                    <a:pt x="17140" y="18291"/>
                    <a:pt x="17023" y="18291"/>
                  </a:cubicBezTo>
                  <a:close/>
                  <a:moveTo>
                    <a:pt x="18037" y="18291"/>
                  </a:moveTo>
                  <a:cubicBezTo>
                    <a:pt x="17919" y="18291"/>
                    <a:pt x="17810" y="18390"/>
                    <a:pt x="17810" y="18517"/>
                  </a:cubicBezTo>
                  <a:cubicBezTo>
                    <a:pt x="17810" y="18644"/>
                    <a:pt x="17919" y="18744"/>
                    <a:pt x="18037" y="18744"/>
                  </a:cubicBezTo>
                  <a:cubicBezTo>
                    <a:pt x="18163" y="18744"/>
                    <a:pt x="18263" y="18644"/>
                    <a:pt x="18263" y="18517"/>
                  </a:cubicBezTo>
                  <a:cubicBezTo>
                    <a:pt x="18263" y="18390"/>
                    <a:pt x="18163" y="18291"/>
                    <a:pt x="18037" y="18291"/>
                  </a:cubicBezTo>
                  <a:close/>
                  <a:moveTo>
                    <a:pt x="19060" y="18291"/>
                  </a:moveTo>
                  <a:cubicBezTo>
                    <a:pt x="18933" y="18291"/>
                    <a:pt x="18834" y="18390"/>
                    <a:pt x="18834" y="18517"/>
                  </a:cubicBezTo>
                  <a:cubicBezTo>
                    <a:pt x="18834" y="18644"/>
                    <a:pt x="18933" y="18744"/>
                    <a:pt x="19060" y="18744"/>
                  </a:cubicBezTo>
                  <a:cubicBezTo>
                    <a:pt x="19178" y="18744"/>
                    <a:pt x="19286" y="18644"/>
                    <a:pt x="19286" y="18517"/>
                  </a:cubicBezTo>
                  <a:cubicBezTo>
                    <a:pt x="19286" y="18390"/>
                    <a:pt x="19178" y="18291"/>
                    <a:pt x="19060" y="18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5"/>
            <p:cNvSpPr/>
            <p:nvPr/>
          </p:nvSpPr>
          <p:spPr>
            <a:xfrm flipH="1">
              <a:off x="106171" y="194532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5"/>
            <p:cNvSpPr/>
            <p:nvPr/>
          </p:nvSpPr>
          <p:spPr>
            <a:xfrm>
              <a:off x="406786" y="352837"/>
              <a:ext cx="133319" cy="133319"/>
            </a:xfrm>
            <a:custGeom>
              <a:avLst/>
              <a:gdLst/>
              <a:ahLst/>
              <a:cxnLst/>
              <a:rect l="l" t="t" r="r" b="b"/>
              <a:pathLst>
                <a:path w="1857" h="1857" extrusionOk="0">
                  <a:moveTo>
                    <a:pt x="924" y="345"/>
                  </a:moveTo>
                  <a:cubicBezTo>
                    <a:pt x="1241" y="345"/>
                    <a:pt x="1512" y="607"/>
                    <a:pt x="1512" y="933"/>
                  </a:cubicBezTo>
                  <a:cubicBezTo>
                    <a:pt x="1512" y="1259"/>
                    <a:pt x="1259" y="1522"/>
                    <a:pt x="924" y="1522"/>
                  </a:cubicBezTo>
                  <a:cubicBezTo>
                    <a:pt x="598" y="1522"/>
                    <a:pt x="335" y="1259"/>
                    <a:pt x="335" y="933"/>
                  </a:cubicBezTo>
                  <a:cubicBezTo>
                    <a:pt x="335" y="607"/>
                    <a:pt x="598" y="345"/>
                    <a:pt x="924" y="345"/>
                  </a:cubicBezTo>
                  <a:close/>
                  <a:moveTo>
                    <a:pt x="924" y="1"/>
                  </a:moveTo>
                  <a:cubicBezTo>
                    <a:pt x="417" y="1"/>
                    <a:pt x="0" y="426"/>
                    <a:pt x="0" y="933"/>
                  </a:cubicBezTo>
                  <a:cubicBezTo>
                    <a:pt x="0" y="1440"/>
                    <a:pt x="417" y="1857"/>
                    <a:pt x="924" y="1857"/>
                  </a:cubicBezTo>
                  <a:cubicBezTo>
                    <a:pt x="1440" y="1857"/>
                    <a:pt x="1856" y="1440"/>
                    <a:pt x="1856" y="933"/>
                  </a:cubicBezTo>
                  <a:cubicBezTo>
                    <a:pt x="1856" y="426"/>
                    <a:pt x="1440" y="1"/>
                    <a:pt x="9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2" name="Google Shape;1212;p23"/>
          <p:cNvGrpSpPr/>
          <p:nvPr/>
        </p:nvGrpSpPr>
        <p:grpSpPr>
          <a:xfrm>
            <a:off x="-116131" y="101001"/>
            <a:ext cx="9211163" cy="4983894"/>
            <a:chOff x="-116131" y="101001"/>
            <a:chExt cx="9211163" cy="4983894"/>
          </a:xfrm>
        </p:grpSpPr>
        <p:grpSp>
          <p:nvGrpSpPr>
            <p:cNvPr id="1213" name="Google Shape;1213;p23"/>
            <p:cNvGrpSpPr/>
            <p:nvPr/>
          </p:nvGrpSpPr>
          <p:grpSpPr>
            <a:xfrm rot="2700000">
              <a:off x="8346587" y="1900058"/>
              <a:ext cx="619570" cy="621149"/>
              <a:chOff x="109775" y="3205350"/>
              <a:chExt cx="215750" cy="216300"/>
            </a:xfrm>
          </p:grpSpPr>
          <p:sp>
            <p:nvSpPr>
              <p:cNvPr id="1214" name="Google Shape;1214;p23"/>
              <p:cNvSpPr/>
              <p:nvPr/>
            </p:nvSpPr>
            <p:spPr>
              <a:xfrm>
                <a:off x="148725" y="3248750"/>
                <a:ext cx="146025" cy="141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5654" extrusionOk="0">
                    <a:moveTo>
                      <a:pt x="2654" y="0"/>
                    </a:moveTo>
                    <a:cubicBezTo>
                      <a:pt x="1941" y="0"/>
                      <a:pt x="1230" y="307"/>
                      <a:pt x="734" y="922"/>
                    </a:cubicBezTo>
                    <a:cubicBezTo>
                      <a:pt x="36" y="1782"/>
                      <a:pt x="0" y="3050"/>
                      <a:pt x="670" y="3946"/>
                    </a:cubicBezTo>
                    <a:cubicBezTo>
                      <a:pt x="1159" y="4589"/>
                      <a:pt x="1865" y="4924"/>
                      <a:pt x="2590" y="4942"/>
                    </a:cubicBezTo>
                    <a:cubicBezTo>
                      <a:pt x="2979" y="4951"/>
                      <a:pt x="3341" y="5096"/>
                      <a:pt x="3613" y="5367"/>
                    </a:cubicBezTo>
                    <a:lnTo>
                      <a:pt x="3803" y="5576"/>
                    </a:lnTo>
                    <a:cubicBezTo>
                      <a:pt x="3854" y="5627"/>
                      <a:pt x="3924" y="5654"/>
                      <a:pt x="3994" y="5654"/>
                    </a:cubicBezTo>
                    <a:cubicBezTo>
                      <a:pt x="4062" y="5654"/>
                      <a:pt x="4130" y="5629"/>
                      <a:pt x="4183" y="5576"/>
                    </a:cubicBezTo>
                    <a:lnTo>
                      <a:pt x="5732" y="4055"/>
                    </a:lnTo>
                    <a:cubicBezTo>
                      <a:pt x="5831" y="3955"/>
                      <a:pt x="5840" y="3783"/>
                      <a:pt x="5732" y="3674"/>
                    </a:cubicBezTo>
                    <a:lnTo>
                      <a:pt x="5533" y="3466"/>
                    </a:lnTo>
                    <a:cubicBezTo>
                      <a:pt x="5279" y="3194"/>
                      <a:pt x="5125" y="2832"/>
                      <a:pt x="5125" y="2461"/>
                    </a:cubicBezTo>
                    <a:cubicBezTo>
                      <a:pt x="5116" y="1836"/>
                      <a:pt x="4881" y="1230"/>
                      <a:pt x="4419" y="741"/>
                    </a:cubicBezTo>
                    <a:cubicBezTo>
                      <a:pt x="3935" y="248"/>
                      <a:pt x="3294" y="0"/>
                      <a:pt x="26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23"/>
              <p:cNvSpPr/>
              <p:nvPr/>
            </p:nvSpPr>
            <p:spPr>
              <a:xfrm>
                <a:off x="201400" y="3298625"/>
                <a:ext cx="8422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3369" h="3318" extrusionOk="0">
                    <a:moveTo>
                      <a:pt x="868" y="1"/>
                    </a:moveTo>
                    <a:cubicBezTo>
                      <a:pt x="829" y="1"/>
                      <a:pt x="796" y="12"/>
                      <a:pt x="770" y="38"/>
                    </a:cubicBezTo>
                    <a:cubicBezTo>
                      <a:pt x="743" y="83"/>
                      <a:pt x="725" y="156"/>
                      <a:pt x="761" y="246"/>
                    </a:cubicBezTo>
                    <a:cubicBezTo>
                      <a:pt x="718" y="229"/>
                      <a:pt x="682" y="220"/>
                      <a:pt x="650" y="220"/>
                    </a:cubicBezTo>
                    <a:cubicBezTo>
                      <a:pt x="615" y="220"/>
                      <a:pt x="586" y="231"/>
                      <a:pt x="562" y="255"/>
                    </a:cubicBezTo>
                    <a:cubicBezTo>
                      <a:pt x="526" y="300"/>
                      <a:pt x="507" y="364"/>
                      <a:pt x="544" y="454"/>
                    </a:cubicBezTo>
                    <a:cubicBezTo>
                      <a:pt x="504" y="443"/>
                      <a:pt x="470" y="436"/>
                      <a:pt x="440" y="436"/>
                    </a:cubicBezTo>
                    <a:cubicBezTo>
                      <a:pt x="401" y="436"/>
                      <a:pt x="370" y="447"/>
                      <a:pt x="344" y="473"/>
                    </a:cubicBezTo>
                    <a:cubicBezTo>
                      <a:pt x="308" y="518"/>
                      <a:pt x="299" y="581"/>
                      <a:pt x="326" y="672"/>
                    </a:cubicBezTo>
                    <a:cubicBezTo>
                      <a:pt x="284" y="655"/>
                      <a:pt x="247" y="646"/>
                      <a:pt x="215" y="646"/>
                    </a:cubicBezTo>
                    <a:cubicBezTo>
                      <a:pt x="180" y="646"/>
                      <a:pt x="151" y="657"/>
                      <a:pt x="127" y="681"/>
                    </a:cubicBezTo>
                    <a:cubicBezTo>
                      <a:pt x="0" y="808"/>
                      <a:pt x="209" y="1124"/>
                      <a:pt x="453" y="1378"/>
                    </a:cubicBezTo>
                    <a:lnTo>
                      <a:pt x="2345" y="3297"/>
                    </a:lnTo>
                    <a:cubicBezTo>
                      <a:pt x="2355" y="3311"/>
                      <a:pt x="2368" y="3318"/>
                      <a:pt x="2383" y="3318"/>
                    </a:cubicBezTo>
                    <a:cubicBezTo>
                      <a:pt x="2398" y="3318"/>
                      <a:pt x="2413" y="3311"/>
                      <a:pt x="2427" y="3297"/>
                    </a:cubicBezTo>
                    <a:cubicBezTo>
                      <a:pt x="2445" y="3279"/>
                      <a:pt x="2445" y="3243"/>
                      <a:pt x="2427" y="3216"/>
                    </a:cubicBezTo>
                    <a:lnTo>
                      <a:pt x="535" y="1296"/>
                    </a:lnTo>
                    <a:cubicBezTo>
                      <a:pt x="263" y="1016"/>
                      <a:pt x="181" y="798"/>
                      <a:pt x="209" y="762"/>
                    </a:cubicBezTo>
                    <a:cubicBezTo>
                      <a:pt x="210" y="762"/>
                      <a:pt x="213" y="762"/>
                      <a:pt x="216" y="762"/>
                    </a:cubicBezTo>
                    <a:cubicBezTo>
                      <a:pt x="237" y="762"/>
                      <a:pt x="297" y="769"/>
                      <a:pt x="435" y="853"/>
                    </a:cubicBezTo>
                    <a:cubicBezTo>
                      <a:pt x="443" y="857"/>
                      <a:pt x="452" y="859"/>
                      <a:pt x="461" y="859"/>
                    </a:cubicBezTo>
                    <a:cubicBezTo>
                      <a:pt x="474" y="859"/>
                      <a:pt x="488" y="854"/>
                      <a:pt x="498" y="844"/>
                    </a:cubicBezTo>
                    <a:cubicBezTo>
                      <a:pt x="526" y="835"/>
                      <a:pt x="526" y="798"/>
                      <a:pt x="507" y="771"/>
                    </a:cubicBezTo>
                    <a:cubicBezTo>
                      <a:pt x="408" y="617"/>
                      <a:pt x="417" y="563"/>
                      <a:pt x="417" y="545"/>
                    </a:cubicBezTo>
                    <a:cubicBezTo>
                      <a:pt x="420" y="543"/>
                      <a:pt x="425" y="542"/>
                      <a:pt x="432" y="542"/>
                    </a:cubicBezTo>
                    <a:cubicBezTo>
                      <a:pt x="462" y="542"/>
                      <a:pt x="526" y="562"/>
                      <a:pt x="643" y="635"/>
                    </a:cubicBezTo>
                    <a:cubicBezTo>
                      <a:pt x="655" y="644"/>
                      <a:pt x="668" y="648"/>
                      <a:pt x="679" y="648"/>
                    </a:cubicBezTo>
                    <a:cubicBezTo>
                      <a:pt x="693" y="648"/>
                      <a:pt x="706" y="641"/>
                      <a:pt x="716" y="626"/>
                    </a:cubicBezTo>
                    <a:cubicBezTo>
                      <a:pt x="743" y="617"/>
                      <a:pt x="743" y="581"/>
                      <a:pt x="725" y="563"/>
                    </a:cubicBezTo>
                    <a:cubicBezTo>
                      <a:pt x="634" y="409"/>
                      <a:pt x="625" y="346"/>
                      <a:pt x="634" y="337"/>
                    </a:cubicBezTo>
                    <a:cubicBezTo>
                      <a:pt x="639" y="337"/>
                      <a:pt x="646" y="336"/>
                      <a:pt x="656" y="336"/>
                    </a:cubicBezTo>
                    <a:cubicBezTo>
                      <a:pt x="686" y="336"/>
                      <a:pt x="745" y="346"/>
                      <a:pt x="861" y="427"/>
                    </a:cubicBezTo>
                    <a:cubicBezTo>
                      <a:pt x="871" y="431"/>
                      <a:pt x="879" y="433"/>
                      <a:pt x="888" y="433"/>
                    </a:cubicBezTo>
                    <a:cubicBezTo>
                      <a:pt x="902" y="433"/>
                      <a:pt x="916" y="426"/>
                      <a:pt x="933" y="409"/>
                    </a:cubicBezTo>
                    <a:cubicBezTo>
                      <a:pt x="951" y="400"/>
                      <a:pt x="951" y="364"/>
                      <a:pt x="942" y="346"/>
                    </a:cubicBezTo>
                    <a:cubicBezTo>
                      <a:pt x="842" y="183"/>
                      <a:pt x="852" y="128"/>
                      <a:pt x="852" y="119"/>
                    </a:cubicBezTo>
                    <a:cubicBezTo>
                      <a:pt x="855" y="116"/>
                      <a:pt x="861" y="114"/>
                      <a:pt x="869" y="114"/>
                    </a:cubicBezTo>
                    <a:cubicBezTo>
                      <a:pt x="933" y="114"/>
                      <a:pt x="1137" y="207"/>
                      <a:pt x="1377" y="454"/>
                    </a:cubicBezTo>
                    <a:lnTo>
                      <a:pt x="3260" y="2383"/>
                    </a:lnTo>
                    <a:cubicBezTo>
                      <a:pt x="3274" y="2392"/>
                      <a:pt x="3289" y="2397"/>
                      <a:pt x="3304" y="2397"/>
                    </a:cubicBezTo>
                    <a:cubicBezTo>
                      <a:pt x="3319" y="2397"/>
                      <a:pt x="3332" y="2392"/>
                      <a:pt x="3341" y="2383"/>
                    </a:cubicBezTo>
                    <a:cubicBezTo>
                      <a:pt x="3369" y="2356"/>
                      <a:pt x="3369" y="2329"/>
                      <a:pt x="3351" y="2302"/>
                    </a:cubicBezTo>
                    <a:lnTo>
                      <a:pt x="1467" y="382"/>
                    </a:lnTo>
                    <a:cubicBezTo>
                      <a:pt x="1265" y="180"/>
                      <a:pt x="1023" y="1"/>
                      <a:pt x="8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23"/>
              <p:cNvSpPr/>
              <p:nvPr/>
            </p:nvSpPr>
            <p:spPr>
              <a:xfrm>
                <a:off x="146225" y="3247075"/>
                <a:ext cx="149875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824" extrusionOk="0">
                    <a:moveTo>
                      <a:pt x="2333" y="1"/>
                    </a:moveTo>
                    <a:cubicBezTo>
                      <a:pt x="2328" y="1"/>
                      <a:pt x="2323" y="1"/>
                      <a:pt x="2319" y="2"/>
                    </a:cubicBezTo>
                    <a:cubicBezTo>
                      <a:pt x="1712" y="101"/>
                      <a:pt x="1151" y="436"/>
                      <a:pt x="761" y="916"/>
                    </a:cubicBezTo>
                    <a:cubicBezTo>
                      <a:pt x="19" y="1813"/>
                      <a:pt x="1" y="3135"/>
                      <a:pt x="689" y="4067"/>
                    </a:cubicBezTo>
                    <a:cubicBezTo>
                      <a:pt x="1169" y="4710"/>
                      <a:pt x="1902" y="5081"/>
                      <a:pt x="2690" y="5109"/>
                    </a:cubicBezTo>
                    <a:cubicBezTo>
                      <a:pt x="3052" y="5118"/>
                      <a:pt x="3396" y="5253"/>
                      <a:pt x="3632" y="5507"/>
                    </a:cubicBezTo>
                    <a:lnTo>
                      <a:pt x="3822" y="5706"/>
                    </a:lnTo>
                    <a:cubicBezTo>
                      <a:pt x="3894" y="5779"/>
                      <a:pt x="3994" y="5824"/>
                      <a:pt x="4093" y="5824"/>
                    </a:cubicBezTo>
                    <a:cubicBezTo>
                      <a:pt x="4202" y="5824"/>
                      <a:pt x="4292" y="5788"/>
                      <a:pt x="4347" y="5724"/>
                    </a:cubicBezTo>
                    <a:lnTo>
                      <a:pt x="5886" y="4212"/>
                    </a:lnTo>
                    <a:cubicBezTo>
                      <a:pt x="5949" y="4131"/>
                      <a:pt x="5995" y="4040"/>
                      <a:pt x="5995" y="3941"/>
                    </a:cubicBezTo>
                    <a:cubicBezTo>
                      <a:pt x="5995" y="3841"/>
                      <a:pt x="5949" y="3732"/>
                      <a:pt x="5886" y="3669"/>
                    </a:cubicBezTo>
                    <a:lnTo>
                      <a:pt x="5696" y="3470"/>
                    </a:lnTo>
                    <a:cubicBezTo>
                      <a:pt x="5442" y="3216"/>
                      <a:pt x="5307" y="2890"/>
                      <a:pt x="5307" y="2537"/>
                    </a:cubicBezTo>
                    <a:cubicBezTo>
                      <a:pt x="5307" y="1858"/>
                      <a:pt x="5044" y="1224"/>
                      <a:pt x="4573" y="735"/>
                    </a:cubicBezTo>
                    <a:cubicBezTo>
                      <a:pt x="4292" y="445"/>
                      <a:pt x="3948" y="237"/>
                      <a:pt x="3577" y="101"/>
                    </a:cubicBezTo>
                    <a:cubicBezTo>
                      <a:pt x="3566" y="98"/>
                      <a:pt x="3555" y="96"/>
                      <a:pt x="3543" y="96"/>
                    </a:cubicBezTo>
                    <a:cubicBezTo>
                      <a:pt x="3499" y="96"/>
                      <a:pt x="3456" y="123"/>
                      <a:pt x="3441" y="174"/>
                    </a:cubicBezTo>
                    <a:cubicBezTo>
                      <a:pt x="3414" y="228"/>
                      <a:pt x="3450" y="283"/>
                      <a:pt x="3505" y="310"/>
                    </a:cubicBezTo>
                    <a:cubicBezTo>
                      <a:pt x="3858" y="436"/>
                      <a:pt x="4166" y="627"/>
                      <a:pt x="4428" y="889"/>
                    </a:cubicBezTo>
                    <a:cubicBezTo>
                      <a:pt x="4863" y="1324"/>
                      <a:pt x="5107" y="1903"/>
                      <a:pt x="5107" y="2528"/>
                    </a:cubicBezTo>
                    <a:cubicBezTo>
                      <a:pt x="5107" y="2945"/>
                      <a:pt x="5261" y="3334"/>
                      <a:pt x="5542" y="3615"/>
                    </a:cubicBezTo>
                    <a:lnTo>
                      <a:pt x="5741" y="3814"/>
                    </a:lnTo>
                    <a:cubicBezTo>
                      <a:pt x="5768" y="3850"/>
                      <a:pt x="5786" y="3886"/>
                      <a:pt x="5786" y="3931"/>
                    </a:cubicBezTo>
                    <a:cubicBezTo>
                      <a:pt x="5786" y="3977"/>
                      <a:pt x="5768" y="4013"/>
                      <a:pt x="5741" y="4040"/>
                    </a:cubicBezTo>
                    <a:lnTo>
                      <a:pt x="4202" y="5561"/>
                    </a:lnTo>
                    <a:cubicBezTo>
                      <a:pt x="4166" y="5588"/>
                      <a:pt x="4130" y="5607"/>
                      <a:pt x="4084" y="5607"/>
                    </a:cubicBezTo>
                    <a:cubicBezTo>
                      <a:pt x="4039" y="5607"/>
                      <a:pt x="4003" y="5588"/>
                      <a:pt x="3976" y="5561"/>
                    </a:cubicBezTo>
                    <a:lnTo>
                      <a:pt x="3776" y="5353"/>
                    </a:lnTo>
                    <a:cubicBezTo>
                      <a:pt x="3496" y="5063"/>
                      <a:pt x="3115" y="4900"/>
                      <a:pt x="2690" y="4891"/>
                    </a:cubicBezTo>
                    <a:cubicBezTo>
                      <a:pt x="1965" y="4882"/>
                      <a:pt x="1305" y="4529"/>
                      <a:pt x="861" y="3941"/>
                    </a:cubicBezTo>
                    <a:cubicBezTo>
                      <a:pt x="227" y="3089"/>
                      <a:pt x="263" y="1885"/>
                      <a:pt x="924" y="1052"/>
                    </a:cubicBezTo>
                    <a:cubicBezTo>
                      <a:pt x="1286" y="618"/>
                      <a:pt x="1803" y="319"/>
                      <a:pt x="2355" y="219"/>
                    </a:cubicBezTo>
                    <a:cubicBezTo>
                      <a:pt x="2409" y="210"/>
                      <a:pt x="2454" y="147"/>
                      <a:pt x="2445" y="92"/>
                    </a:cubicBezTo>
                    <a:cubicBezTo>
                      <a:pt x="2437" y="43"/>
                      <a:pt x="2383" y="1"/>
                      <a:pt x="23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23"/>
              <p:cNvSpPr/>
              <p:nvPr/>
            </p:nvSpPr>
            <p:spPr>
              <a:xfrm>
                <a:off x="215725" y="3246200"/>
                <a:ext cx="9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27" extrusionOk="0">
                    <a:moveTo>
                      <a:pt x="118" y="1"/>
                    </a:moveTo>
                    <a:cubicBezTo>
                      <a:pt x="64" y="1"/>
                      <a:pt x="0" y="46"/>
                      <a:pt x="0" y="109"/>
                    </a:cubicBezTo>
                    <a:cubicBezTo>
                      <a:pt x="0" y="164"/>
                      <a:pt x="46" y="218"/>
                      <a:pt x="109" y="218"/>
                    </a:cubicBezTo>
                    <a:cubicBezTo>
                      <a:pt x="145" y="218"/>
                      <a:pt x="200" y="227"/>
                      <a:pt x="236" y="227"/>
                    </a:cubicBezTo>
                    <a:lnTo>
                      <a:pt x="254" y="227"/>
                    </a:lnTo>
                    <a:cubicBezTo>
                      <a:pt x="308" y="227"/>
                      <a:pt x="354" y="200"/>
                      <a:pt x="354" y="136"/>
                    </a:cubicBezTo>
                    <a:cubicBezTo>
                      <a:pt x="363" y="73"/>
                      <a:pt x="317" y="28"/>
                      <a:pt x="263" y="19"/>
                    </a:cubicBezTo>
                    <a:cubicBezTo>
                      <a:pt x="218" y="19"/>
                      <a:pt x="163" y="1"/>
                      <a:pt x="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23"/>
              <p:cNvSpPr/>
              <p:nvPr/>
            </p:nvSpPr>
            <p:spPr>
              <a:xfrm>
                <a:off x="300538" y="3407813"/>
                <a:ext cx="77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80" extrusionOk="0">
                    <a:moveTo>
                      <a:pt x="194" y="1"/>
                    </a:moveTo>
                    <a:cubicBezTo>
                      <a:pt x="168" y="1"/>
                      <a:pt x="141" y="12"/>
                      <a:pt x="118" y="35"/>
                    </a:cubicBezTo>
                    <a:lnTo>
                      <a:pt x="46" y="98"/>
                    </a:lnTo>
                    <a:cubicBezTo>
                      <a:pt x="1" y="134"/>
                      <a:pt x="1" y="198"/>
                      <a:pt x="46" y="243"/>
                    </a:cubicBezTo>
                    <a:cubicBezTo>
                      <a:pt x="73" y="270"/>
                      <a:pt x="100" y="279"/>
                      <a:pt x="127" y="279"/>
                    </a:cubicBezTo>
                    <a:cubicBezTo>
                      <a:pt x="164" y="279"/>
                      <a:pt x="182" y="279"/>
                      <a:pt x="191" y="243"/>
                    </a:cubicBezTo>
                    <a:lnTo>
                      <a:pt x="263" y="179"/>
                    </a:lnTo>
                    <a:cubicBezTo>
                      <a:pt x="309" y="143"/>
                      <a:pt x="309" y="80"/>
                      <a:pt x="263" y="35"/>
                    </a:cubicBezTo>
                    <a:cubicBezTo>
                      <a:pt x="245" y="12"/>
                      <a:pt x="220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23"/>
              <p:cNvSpPr/>
              <p:nvPr/>
            </p:nvSpPr>
            <p:spPr>
              <a:xfrm>
                <a:off x="282213" y="3379238"/>
                <a:ext cx="41450" cy="412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49" extrusionOk="0">
                    <a:moveTo>
                      <a:pt x="1195" y="0"/>
                    </a:moveTo>
                    <a:cubicBezTo>
                      <a:pt x="1159" y="0"/>
                      <a:pt x="1141" y="10"/>
                      <a:pt x="1123" y="28"/>
                    </a:cubicBezTo>
                    <a:lnTo>
                      <a:pt x="46" y="1096"/>
                    </a:lnTo>
                    <a:cubicBezTo>
                      <a:pt x="0" y="1132"/>
                      <a:pt x="0" y="1196"/>
                      <a:pt x="46" y="1241"/>
                    </a:cubicBezTo>
                    <a:lnTo>
                      <a:pt x="326" y="1540"/>
                    </a:lnTo>
                    <a:cubicBezTo>
                      <a:pt x="399" y="1603"/>
                      <a:pt x="471" y="1639"/>
                      <a:pt x="562" y="1639"/>
                    </a:cubicBezTo>
                    <a:cubicBezTo>
                      <a:pt x="580" y="1639"/>
                      <a:pt x="580" y="1639"/>
                      <a:pt x="580" y="1648"/>
                    </a:cubicBezTo>
                    <a:cubicBezTo>
                      <a:pt x="643" y="1648"/>
                      <a:pt x="679" y="1594"/>
                      <a:pt x="679" y="1540"/>
                    </a:cubicBezTo>
                    <a:cubicBezTo>
                      <a:pt x="679" y="1467"/>
                      <a:pt x="625" y="1431"/>
                      <a:pt x="562" y="1431"/>
                    </a:cubicBezTo>
                    <a:cubicBezTo>
                      <a:pt x="534" y="1431"/>
                      <a:pt x="498" y="1422"/>
                      <a:pt x="471" y="1404"/>
                    </a:cubicBezTo>
                    <a:lnTo>
                      <a:pt x="263" y="1187"/>
                    </a:lnTo>
                    <a:lnTo>
                      <a:pt x="1186" y="281"/>
                    </a:lnTo>
                    <a:lnTo>
                      <a:pt x="1404" y="498"/>
                    </a:lnTo>
                    <a:cubicBezTo>
                      <a:pt x="1422" y="517"/>
                      <a:pt x="1440" y="544"/>
                      <a:pt x="1440" y="571"/>
                    </a:cubicBezTo>
                    <a:cubicBezTo>
                      <a:pt x="1440" y="598"/>
                      <a:pt x="1422" y="634"/>
                      <a:pt x="1404" y="652"/>
                    </a:cubicBezTo>
                    <a:lnTo>
                      <a:pt x="1032" y="1024"/>
                    </a:lnTo>
                    <a:cubicBezTo>
                      <a:pt x="987" y="1060"/>
                      <a:pt x="996" y="1132"/>
                      <a:pt x="1032" y="1178"/>
                    </a:cubicBezTo>
                    <a:cubicBezTo>
                      <a:pt x="1046" y="1200"/>
                      <a:pt x="1071" y="1212"/>
                      <a:pt x="1098" y="1212"/>
                    </a:cubicBezTo>
                    <a:cubicBezTo>
                      <a:pt x="1125" y="1212"/>
                      <a:pt x="1155" y="1200"/>
                      <a:pt x="1177" y="1178"/>
                    </a:cubicBezTo>
                    <a:lnTo>
                      <a:pt x="1549" y="797"/>
                    </a:lnTo>
                    <a:cubicBezTo>
                      <a:pt x="1612" y="734"/>
                      <a:pt x="1648" y="652"/>
                      <a:pt x="1648" y="562"/>
                    </a:cubicBezTo>
                    <a:cubicBezTo>
                      <a:pt x="1657" y="471"/>
                      <a:pt x="1630" y="390"/>
                      <a:pt x="1558" y="326"/>
                    </a:cubicBezTo>
                    <a:lnTo>
                      <a:pt x="1277" y="28"/>
                    </a:lnTo>
                    <a:cubicBezTo>
                      <a:pt x="1259" y="10"/>
                      <a:pt x="1232" y="0"/>
                      <a:pt x="11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23"/>
              <p:cNvSpPr/>
              <p:nvPr/>
            </p:nvSpPr>
            <p:spPr>
              <a:xfrm>
                <a:off x="242425" y="3339475"/>
                <a:ext cx="8310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3287" extrusionOk="0">
                    <a:moveTo>
                      <a:pt x="2074" y="226"/>
                    </a:moveTo>
                    <a:lnTo>
                      <a:pt x="3079" y="1241"/>
                    </a:lnTo>
                    <a:lnTo>
                      <a:pt x="1241" y="3051"/>
                    </a:lnTo>
                    <a:lnTo>
                      <a:pt x="236" y="2037"/>
                    </a:lnTo>
                    <a:lnTo>
                      <a:pt x="2074" y="226"/>
                    </a:lnTo>
                    <a:close/>
                    <a:moveTo>
                      <a:pt x="2083" y="0"/>
                    </a:moveTo>
                    <a:cubicBezTo>
                      <a:pt x="2038" y="0"/>
                      <a:pt x="1993" y="18"/>
                      <a:pt x="1957" y="54"/>
                    </a:cubicBezTo>
                    <a:lnTo>
                      <a:pt x="64" y="1911"/>
                    </a:lnTo>
                    <a:cubicBezTo>
                      <a:pt x="1" y="1974"/>
                      <a:pt x="1" y="2092"/>
                      <a:pt x="64" y="2155"/>
                    </a:cubicBezTo>
                    <a:lnTo>
                      <a:pt x="1124" y="3232"/>
                    </a:lnTo>
                    <a:cubicBezTo>
                      <a:pt x="1151" y="3269"/>
                      <a:pt x="1196" y="3287"/>
                      <a:pt x="1241" y="3287"/>
                    </a:cubicBezTo>
                    <a:cubicBezTo>
                      <a:pt x="1287" y="3287"/>
                      <a:pt x="1332" y="3269"/>
                      <a:pt x="1368" y="3232"/>
                    </a:cubicBezTo>
                    <a:lnTo>
                      <a:pt x="3260" y="1376"/>
                    </a:lnTo>
                    <a:cubicBezTo>
                      <a:pt x="3324" y="1313"/>
                      <a:pt x="3324" y="1195"/>
                      <a:pt x="3260" y="1132"/>
                    </a:cubicBezTo>
                    <a:lnTo>
                      <a:pt x="2210" y="54"/>
                    </a:lnTo>
                    <a:cubicBezTo>
                      <a:pt x="2174" y="18"/>
                      <a:pt x="2129" y="0"/>
                      <a:pt x="20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3"/>
              <p:cNvSpPr/>
              <p:nvPr/>
            </p:nvSpPr>
            <p:spPr>
              <a:xfrm>
                <a:off x="250800" y="3348125"/>
                <a:ext cx="55950" cy="54300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172" extrusionOk="0">
                    <a:moveTo>
                      <a:pt x="2118" y="0"/>
                    </a:moveTo>
                    <a:cubicBezTo>
                      <a:pt x="2090" y="0"/>
                      <a:pt x="2061" y="12"/>
                      <a:pt x="2038" y="34"/>
                    </a:cubicBezTo>
                    <a:lnTo>
                      <a:pt x="46" y="1990"/>
                    </a:lnTo>
                    <a:cubicBezTo>
                      <a:pt x="1" y="2026"/>
                      <a:pt x="1" y="2099"/>
                      <a:pt x="46" y="2144"/>
                    </a:cubicBezTo>
                    <a:cubicBezTo>
                      <a:pt x="73" y="2162"/>
                      <a:pt x="109" y="2171"/>
                      <a:pt x="128" y="2171"/>
                    </a:cubicBezTo>
                    <a:cubicBezTo>
                      <a:pt x="164" y="2171"/>
                      <a:pt x="182" y="2162"/>
                      <a:pt x="200" y="2144"/>
                    </a:cubicBezTo>
                    <a:lnTo>
                      <a:pt x="2192" y="179"/>
                    </a:lnTo>
                    <a:cubicBezTo>
                      <a:pt x="2237" y="152"/>
                      <a:pt x="2237" y="80"/>
                      <a:pt x="2192" y="34"/>
                    </a:cubicBezTo>
                    <a:cubicBezTo>
                      <a:pt x="2174" y="12"/>
                      <a:pt x="2147" y="0"/>
                      <a:pt x="2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23"/>
              <p:cNvSpPr/>
              <p:nvPr/>
            </p:nvSpPr>
            <p:spPr>
              <a:xfrm>
                <a:off x="261000" y="3358525"/>
                <a:ext cx="55925" cy="545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181" extrusionOk="0">
                    <a:moveTo>
                      <a:pt x="2118" y="1"/>
                    </a:moveTo>
                    <a:cubicBezTo>
                      <a:pt x="2090" y="1"/>
                      <a:pt x="2060" y="12"/>
                      <a:pt x="2038" y="35"/>
                    </a:cubicBezTo>
                    <a:lnTo>
                      <a:pt x="46" y="2000"/>
                    </a:lnTo>
                    <a:cubicBezTo>
                      <a:pt x="0" y="2027"/>
                      <a:pt x="0" y="2099"/>
                      <a:pt x="46" y="2145"/>
                    </a:cubicBezTo>
                    <a:cubicBezTo>
                      <a:pt x="73" y="2163"/>
                      <a:pt x="109" y="2181"/>
                      <a:pt x="127" y="2181"/>
                    </a:cubicBezTo>
                    <a:cubicBezTo>
                      <a:pt x="154" y="2181"/>
                      <a:pt x="181" y="2163"/>
                      <a:pt x="199" y="2145"/>
                    </a:cubicBezTo>
                    <a:lnTo>
                      <a:pt x="2191" y="189"/>
                    </a:lnTo>
                    <a:cubicBezTo>
                      <a:pt x="2237" y="153"/>
                      <a:pt x="2237" y="80"/>
                      <a:pt x="2191" y="35"/>
                    </a:cubicBezTo>
                    <a:cubicBezTo>
                      <a:pt x="2173" y="12"/>
                      <a:pt x="2146" y="1"/>
                      <a:pt x="2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23"/>
              <p:cNvSpPr/>
              <p:nvPr/>
            </p:nvSpPr>
            <p:spPr>
              <a:xfrm>
                <a:off x="137625" y="3232450"/>
                <a:ext cx="24475" cy="2397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959" extrusionOk="0">
                    <a:moveTo>
                      <a:pt x="143" y="1"/>
                    </a:moveTo>
                    <a:cubicBezTo>
                      <a:pt x="112" y="1"/>
                      <a:pt x="78" y="12"/>
                      <a:pt x="46" y="35"/>
                    </a:cubicBezTo>
                    <a:cubicBezTo>
                      <a:pt x="1" y="80"/>
                      <a:pt x="1" y="161"/>
                      <a:pt x="46" y="216"/>
                    </a:cubicBezTo>
                    <a:lnTo>
                      <a:pt x="752" y="931"/>
                    </a:lnTo>
                    <a:cubicBezTo>
                      <a:pt x="770" y="949"/>
                      <a:pt x="806" y="958"/>
                      <a:pt x="843" y="958"/>
                    </a:cubicBezTo>
                    <a:cubicBezTo>
                      <a:pt x="879" y="958"/>
                      <a:pt x="906" y="949"/>
                      <a:pt x="933" y="931"/>
                    </a:cubicBezTo>
                    <a:cubicBezTo>
                      <a:pt x="978" y="886"/>
                      <a:pt x="978" y="804"/>
                      <a:pt x="933" y="750"/>
                    </a:cubicBezTo>
                    <a:lnTo>
                      <a:pt x="227" y="35"/>
                    </a:lnTo>
                    <a:cubicBezTo>
                      <a:pt x="204" y="12"/>
                      <a:pt x="175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23"/>
              <p:cNvSpPr/>
              <p:nvPr/>
            </p:nvSpPr>
            <p:spPr>
              <a:xfrm>
                <a:off x="110000" y="3278700"/>
                <a:ext cx="31725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30" extrusionOk="0">
                    <a:moveTo>
                      <a:pt x="150" y="0"/>
                    </a:moveTo>
                    <a:cubicBezTo>
                      <a:pt x="91" y="0"/>
                      <a:pt x="42" y="41"/>
                      <a:pt x="19" y="95"/>
                    </a:cubicBezTo>
                    <a:cubicBezTo>
                      <a:pt x="1" y="167"/>
                      <a:pt x="46" y="231"/>
                      <a:pt x="110" y="258"/>
                    </a:cubicBezTo>
                    <a:lnTo>
                      <a:pt x="1087" y="530"/>
                    </a:lnTo>
                    <a:lnTo>
                      <a:pt x="1124" y="530"/>
                    </a:lnTo>
                    <a:cubicBezTo>
                      <a:pt x="1178" y="530"/>
                      <a:pt x="1223" y="493"/>
                      <a:pt x="1241" y="439"/>
                    </a:cubicBezTo>
                    <a:cubicBezTo>
                      <a:pt x="1269" y="367"/>
                      <a:pt x="1223" y="303"/>
                      <a:pt x="1151" y="276"/>
                    </a:cubicBezTo>
                    <a:lnTo>
                      <a:pt x="182" y="4"/>
                    </a:lnTo>
                    <a:cubicBezTo>
                      <a:pt x="171" y="2"/>
                      <a:pt x="160" y="0"/>
                      <a:pt x="1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23"/>
              <p:cNvSpPr/>
              <p:nvPr/>
            </p:nvSpPr>
            <p:spPr>
              <a:xfrm>
                <a:off x="109775" y="3326450"/>
                <a:ext cx="31725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22" extrusionOk="0">
                    <a:moveTo>
                      <a:pt x="1117" y="1"/>
                    </a:moveTo>
                    <a:cubicBezTo>
                      <a:pt x="1107" y="1"/>
                      <a:pt x="1097" y="2"/>
                      <a:pt x="1087" y="5"/>
                    </a:cubicBezTo>
                    <a:lnTo>
                      <a:pt x="110" y="258"/>
                    </a:lnTo>
                    <a:cubicBezTo>
                      <a:pt x="46" y="277"/>
                      <a:pt x="1" y="349"/>
                      <a:pt x="19" y="412"/>
                    </a:cubicBezTo>
                    <a:cubicBezTo>
                      <a:pt x="28" y="485"/>
                      <a:pt x="91" y="521"/>
                      <a:pt x="146" y="521"/>
                    </a:cubicBezTo>
                    <a:cubicBezTo>
                      <a:pt x="155" y="521"/>
                      <a:pt x="155" y="521"/>
                      <a:pt x="173" y="503"/>
                    </a:cubicBezTo>
                    <a:lnTo>
                      <a:pt x="1151" y="258"/>
                    </a:lnTo>
                    <a:cubicBezTo>
                      <a:pt x="1223" y="231"/>
                      <a:pt x="1269" y="168"/>
                      <a:pt x="1241" y="95"/>
                    </a:cubicBezTo>
                    <a:cubicBezTo>
                      <a:pt x="1226" y="42"/>
                      <a:pt x="1171" y="1"/>
                      <a:pt x="1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23"/>
              <p:cNvSpPr/>
              <p:nvPr/>
            </p:nvSpPr>
            <p:spPr>
              <a:xfrm>
                <a:off x="136500" y="3362600"/>
                <a:ext cx="24700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950" extrusionOk="0">
                    <a:moveTo>
                      <a:pt x="855" y="1"/>
                    </a:moveTo>
                    <a:cubicBezTo>
                      <a:pt x="822" y="1"/>
                      <a:pt x="788" y="12"/>
                      <a:pt x="761" y="35"/>
                    </a:cubicBezTo>
                    <a:lnTo>
                      <a:pt x="46" y="732"/>
                    </a:lnTo>
                    <a:cubicBezTo>
                      <a:pt x="0" y="777"/>
                      <a:pt x="0" y="859"/>
                      <a:pt x="46" y="913"/>
                    </a:cubicBezTo>
                    <a:cubicBezTo>
                      <a:pt x="73" y="940"/>
                      <a:pt x="109" y="949"/>
                      <a:pt x="136" y="949"/>
                    </a:cubicBezTo>
                    <a:cubicBezTo>
                      <a:pt x="172" y="949"/>
                      <a:pt x="209" y="940"/>
                      <a:pt x="227" y="913"/>
                    </a:cubicBezTo>
                    <a:lnTo>
                      <a:pt x="942" y="216"/>
                    </a:lnTo>
                    <a:cubicBezTo>
                      <a:pt x="987" y="171"/>
                      <a:pt x="987" y="89"/>
                      <a:pt x="942" y="35"/>
                    </a:cubicBezTo>
                    <a:cubicBezTo>
                      <a:pt x="919" y="12"/>
                      <a:pt x="888" y="1"/>
                      <a:pt x="8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3"/>
              <p:cNvSpPr/>
              <p:nvPr/>
            </p:nvSpPr>
            <p:spPr>
              <a:xfrm>
                <a:off x="182675" y="3383050"/>
                <a:ext cx="14050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227" extrusionOk="0">
                    <a:moveTo>
                      <a:pt x="424" y="1"/>
                    </a:moveTo>
                    <a:cubicBezTo>
                      <a:pt x="369" y="1"/>
                      <a:pt x="315" y="41"/>
                      <a:pt x="299" y="95"/>
                    </a:cubicBezTo>
                    <a:lnTo>
                      <a:pt x="28" y="1073"/>
                    </a:lnTo>
                    <a:cubicBezTo>
                      <a:pt x="0" y="1136"/>
                      <a:pt x="46" y="1209"/>
                      <a:pt x="118" y="1227"/>
                    </a:cubicBezTo>
                    <a:lnTo>
                      <a:pt x="145" y="1227"/>
                    </a:lnTo>
                    <a:cubicBezTo>
                      <a:pt x="209" y="1227"/>
                      <a:pt x="263" y="1182"/>
                      <a:pt x="272" y="1136"/>
                    </a:cubicBezTo>
                    <a:lnTo>
                      <a:pt x="544" y="168"/>
                    </a:lnTo>
                    <a:cubicBezTo>
                      <a:pt x="562" y="95"/>
                      <a:pt x="517" y="32"/>
                      <a:pt x="453" y="5"/>
                    </a:cubicBezTo>
                    <a:cubicBezTo>
                      <a:pt x="444" y="2"/>
                      <a:pt x="434" y="1"/>
                      <a:pt x="4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3"/>
              <p:cNvSpPr/>
              <p:nvPr/>
            </p:nvSpPr>
            <p:spPr>
              <a:xfrm>
                <a:off x="287475" y="3280400"/>
                <a:ext cx="3172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16" extrusionOk="0">
                    <a:moveTo>
                      <a:pt x="1127" y="1"/>
                    </a:moveTo>
                    <a:cubicBezTo>
                      <a:pt x="1113" y="1"/>
                      <a:pt x="1100" y="3"/>
                      <a:pt x="1087" y="9"/>
                    </a:cubicBezTo>
                    <a:lnTo>
                      <a:pt x="109" y="253"/>
                    </a:lnTo>
                    <a:cubicBezTo>
                      <a:pt x="46" y="281"/>
                      <a:pt x="1" y="344"/>
                      <a:pt x="19" y="416"/>
                    </a:cubicBezTo>
                    <a:cubicBezTo>
                      <a:pt x="28" y="480"/>
                      <a:pt x="91" y="516"/>
                      <a:pt x="146" y="516"/>
                    </a:cubicBezTo>
                    <a:cubicBezTo>
                      <a:pt x="155" y="516"/>
                      <a:pt x="164" y="516"/>
                      <a:pt x="182" y="507"/>
                    </a:cubicBezTo>
                    <a:lnTo>
                      <a:pt x="1151" y="253"/>
                    </a:lnTo>
                    <a:cubicBezTo>
                      <a:pt x="1223" y="235"/>
                      <a:pt x="1268" y="163"/>
                      <a:pt x="1241" y="99"/>
                    </a:cubicBezTo>
                    <a:cubicBezTo>
                      <a:pt x="1234" y="41"/>
                      <a:pt x="1180" y="1"/>
                      <a:pt x="11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3"/>
              <p:cNvSpPr/>
              <p:nvPr/>
            </p:nvSpPr>
            <p:spPr>
              <a:xfrm>
                <a:off x="267550" y="3233575"/>
                <a:ext cx="24700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950" extrusionOk="0">
                    <a:moveTo>
                      <a:pt x="855" y="1"/>
                    </a:moveTo>
                    <a:cubicBezTo>
                      <a:pt x="823" y="1"/>
                      <a:pt x="789" y="12"/>
                      <a:pt x="761" y="35"/>
                    </a:cubicBezTo>
                    <a:lnTo>
                      <a:pt x="46" y="732"/>
                    </a:lnTo>
                    <a:cubicBezTo>
                      <a:pt x="1" y="777"/>
                      <a:pt x="1" y="859"/>
                      <a:pt x="46" y="913"/>
                    </a:cubicBezTo>
                    <a:cubicBezTo>
                      <a:pt x="73" y="940"/>
                      <a:pt x="100" y="949"/>
                      <a:pt x="137" y="949"/>
                    </a:cubicBezTo>
                    <a:cubicBezTo>
                      <a:pt x="164" y="949"/>
                      <a:pt x="191" y="940"/>
                      <a:pt x="227" y="913"/>
                    </a:cubicBezTo>
                    <a:lnTo>
                      <a:pt x="943" y="216"/>
                    </a:lnTo>
                    <a:cubicBezTo>
                      <a:pt x="988" y="171"/>
                      <a:pt x="988" y="89"/>
                      <a:pt x="943" y="35"/>
                    </a:cubicBezTo>
                    <a:cubicBezTo>
                      <a:pt x="920" y="12"/>
                      <a:pt x="888" y="1"/>
                      <a:pt x="8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3"/>
              <p:cNvSpPr/>
              <p:nvPr/>
            </p:nvSpPr>
            <p:spPr>
              <a:xfrm>
                <a:off x="231575" y="3205950"/>
                <a:ext cx="142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231" extrusionOk="0">
                    <a:moveTo>
                      <a:pt x="414" y="0"/>
                    </a:moveTo>
                    <a:cubicBezTo>
                      <a:pt x="363" y="0"/>
                      <a:pt x="313" y="41"/>
                      <a:pt x="299" y="99"/>
                    </a:cubicBezTo>
                    <a:lnTo>
                      <a:pt x="27" y="1067"/>
                    </a:lnTo>
                    <a:cubicBezTo>
                      <a:pt x="0" y="1140"/>
                      <a:pt x="45" y="1203"/>
                      <a:pt x="118" y="1230"/>
                    </a:cubicBezTo>
                    <a:lnTo>
                      <a:pt x="154" y="1230"/>
                    </a:lnTo>
                    <a:cubicBezTo>
                      <a:pt x="218" y="1230"/>
                      <a:pt x="263" y="1194"/>
                      <a:pt x="272" y="1140"/>
                    </a:cubicBezTo>
                    <a:lnTo>
                      <a:pt x="543" y="162"/>
                    </a:lnTo>
                    <a:cubicBezTo>
                      <a:pt x="571" y="99"/>
                      <a:pt x="525" y="26"/>
                      <a:pt x="453" y="8"/>
                    </a:cubicBezTo>
                    <a:cubicBezTo>
                      <a:pt x="440" y="3"/>
                      <a:pt x="427" y="0"/>
                      <a:pt x="4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23"/>
              <p:cNvSpPr/>
              <p:nvPr/>
            </p:nvSpPr>
            <p:spPr>
              <a:xfrm>
                <a:off x="184475" y="3205350"/>
                <a:ext cx="1362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246" extrusionOk="0">
                    <a:moveTo>
                      <a:pt x="142" y="1"/>
                    </a:moveTo>
                    <a:cubicBezTo>
                      <a:pt x="131" y="1"/>
                      <a:pt x="120" y="2"/>
                      <a:pt x="110" y="5"/>
                    </a:cubicBezTo>
                    <a:cubicBezTo>
                      <a:pt x="46" y="32"/>
                      <a:pt x="1" y="95"/>
                      <a:pt x="19" y="168"/>
                    </a:cubicBezTo>
                    <a:lnTo>
                      <a:pt x="273" y="1137"/>
                    </a:lnTo>
                    <a:cubicBezTo>
                      <a:pt x="282" y="1209"/>
                      <a:pt x="336" y="1245"/>
                      <a:pt x="390" y="1245"/>
                    </a:cubicBezTo>
                    <a:cubicBezTo>
                      <a:pt x="408" y="1245"/>
                      <a:pt x="417" y="1245"/>
                      <a:pt x="426" y="1227"/>
                    </a:cubicBezTo>
                    <a:cubicBezTo>
                      <a:pt x="499" y="1209"/>
                      <a:pt x="544" y="1137"/>
                      <a:pt x="517" y="1073"/>
                    </a:cubicBezTo>
                    <a:lnTo>
                      <a:pt x="273" y="95"/>
                    </a:lnTo>
                    <a:cubicBezTo>
                      <a:pt x="249" y="42"/>
                      <a:pt x="200" y="1"/>
                      <a:pt x="1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2" name="Google Shape;1232;p23"/>
            <p:cNvGrpSpPr/>
            <p:nvPr/>
          </p:nvGrpSpPr>
          <p:grpSpPr>
            <a:xfrm>
              <a:off x="6510377" y="4766839"/>
              <a:ext cx="1456813" cy="32594"/>
              <a:chOff x="4101875" y="2224575"/>
              <a:chExt cx="507300" cy="11350"/>
            </a:xfrm>
          </p:grpSpPr>
          <p:sp>
            <p:nvSpPr>
              <p:cNvPr id="1233" name="Google Shape;1233;p23"/>
              <p:cNvSpPr/>
              <p:nvPr/>
            </p:nvSpPr>
            <p:spPr>
              <a:xfrm>
                <a:off x="4101875" y="2225150"/>
                <a:ext cx="118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31" extrusionOk="0">
                    <a:moveTo>
                      <a:pt x="250" y="1"/>
                    </a:moveTo>
                    <a:cubicBezTo>
                      <a:pt x="231" y="1"/>
                      <a:pt x="215" y="5"/>
                      <a:pt x="191" y="5"/>
                    </a:cubicBezTo>
                    <a:cubicBezTo>
                      <a:pt x="164" y="5"/>
                      <a:pt x="155" y="14"/>
                      <a:pt x="146" y="14"/>
                    </a:cubicBezTo>
                    <a:cubicBezTo>
                      <a:pt x="118" y="23"/>
                      <a:pt x="109" y="23"/>
                      <a:pt x="100" y="41"/>
                    </a:cubicBezTo>
                    <a:cubicBezTo>
                      <a:pt x="91" y="41"/>
                      <a:pt x="73" y="50"/>
                      <a:pt x="64" y="59"/>
                    </a:cubicBezTo>
                    <a:cubicBezTo>
                      <a:pt x="19" y="105"/>
                      <a:pt x="1" y="159"/>
                      <a:pt x="1" y="222"/>
                    </a:cubicBezTo>
                    <a:cubicBezTo>
                      <a:pt x="1" y="277"/>
                      <a:pt x="19" y="331"/>
                      <a:pt x="64" y="376"/>
                    </a:cubicBezTo>
                    <a:cubicBezTo>
                      <a:pt x="73" y="376"/>
                      <a:pt x="91" y="385"/>
                      <a:pt x="100" y="403"/>
                    </a:cubicBezTo>
                    <a:cubicBezTo>
                      <a:pt x="118" y="412"/>
                      <a:pt x="137" y="421"/>
                      <a:pt x="146" y="421"/>
                    </a:cubicBezTo>
                    <a:cubicBezTo>
                      <a:pt x="164" y="421"/>
                      <a:pt x="182" y="430"/>
                      <a:pt x="191" y="430"/>
                    </a:cubicBezTo>
                    <a:lnTo>
                      <a:pt x="290" y="430"/>
                    </a:lnTo>
                    <a:cubicBezTo>
                      <a:pt x="318" y="430"/>
                      <a:pt x="327" y="430"/>
                      <a:pt x="336" y="421"/>
                    </a:cubicBezTo>
                    <a:cubicBezTo>
                      <a:pt x="363" y="412"/>
                      <a:pt x="372" y="412"/>
                      <a:pt x="381" y="403"/>
                    </a:cubicBezTo>
                    <a:cubicBezTo>
                      <a:pt x="390" y="403"/>
                      <a:pt x="408" y="385"/>
                      <a:pt x="417" y="376"/>
                    </a:cubicBezTo>
                    <a:cubicBezTo>
                      <a:pt x="417" y="367"/>
                      <a:pt x="426" y="358"/>
                      <a:pt x="444" y="340"/>
                    </a:cubicBezTo>
                    <a:cubicBezTo>
                      <a:pt x="453" y="331"/>
                      <a:pt x="463" y="322"/>
                      <a:pt x="463" y="313"/>
                    </a:cubicBezTo>
                    <a:cubicBezTo>
                      <a:pt x="463" y="286"/>
                      <a:pt x="472" y="277"/>
                      <a:pt x="472" y="268"/>
                    </a:cubicBezTo>
                    <a:lnTo>
                      <a:pt x="472" y="222"/>
                    </a:lnTo>
                    <a:cubicBezTo>
                      <a:pt x="472" y="159"/>
                      <a:pt x="453" y="105"/>
                      <a:pt x="408" y="59"/>
                    </a:cubicBezTo>
                    <a:cubicBezTo>
                      <a:pt x="399" y="59"/>
                      <a:pt x="381" y="50"/>
                      <a:pt x="372" y="41"/>
                    </a:cubicBezTo>
                    <a:cubicBezTo>
                      <a:pt x="354" y="23"/>
                      <a:pt x="336" y="23"/>
                      <a:pt x="327" y="14"/>
                    </a:cubicBezTo>
                    <a:cubicBezTo>
                      <a:pt x="300" y="14"/>
                      <a:pt x="290" y="5"/>
                      <a:pt x="281" y="5"/>
                    </a:cubicBezTo>
                    <a:cubicBezTo>
                      <a:pt x="269" y="2"/>
                      <a:pt x="259" y="1"/>
                      <a:pt x="2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3"/>
              <p:cNvSpPr/>
              <p:nvPr/>
            </p:nvSpPr>
            <p:spPr>
              <a:xfrm>
                <a:off x="4128375" y="2224575"/>
                <a:ext cx="4545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8182" h="454" extrusionOk="0">
                    <a:moveTo>
                      <a:pt x="226" y="1"/>
                    </a:moveTo>
                    <a:cubicBezTo>
                      <a:pt x="109" y="1"/>
                      <a:pt x="0" y="109"/>
                      <a:pt x="0" y="227"/>
                    </a:cubicBezTo>
                    <a:cubicBezTo>
                      <a:pt x="0" y="354"/>
                      <a:pt x="109" y="453"/>
                      <a:pt x="226" y="453"/>
                    </a:cubicBezTo>
                    <a:cubicBezTo>
                      <a:pt x="353" y="453"/>
                      <a:pt x="453" y="354"/>
                      <a:pt x="453" y="227"/>
                    </a:cubicBezTo>
                    <a:cubicBezTo>
                      <a:pt x="453" y="109"/>
                      <a:pt x="353" y="1"/>
                      <a:pt x="226" y="1"/>
                    </a:cubicBezTo>
                    <a:close/>
                    <a:moveTo>
                      <a:pt x="1268" y="1"/>
                    </a:moveTo>
                    <a:cubicBezTo>
                      <a:pt x="1150" y="1"/>
                      <a:pt x="1041" y="109"/>
                      <a:pt x="1041" y="227"/>
                    </a:cubicBezTo>
                    <a:cubicBezTo>
                      <a:pt x="1041" y="354"/>
                      <a:pt x="1150" y="453"/>
                      <a:pt x="1268" y="453"/>
                    </a:cubicBezTo>
                    <a:cubicBezTo>
                      <a:pt x="1395" y="453"/>
                      <a:pt x="1494" y="354"/>
                      <a:pt x="1494" y="227"/>
                    </a:cubicBezTo>
                    <a:cubicBezTo>
                      <a:pt x="1494" y="109"/>
                      <a:pt x="1395" y="1"/>
                      <a:pt x="1268" y="1"/>
                    </a:cubicBezTo>
                    <a:close/>
                    <a:moveTo>
                      <a:pt x="2309" y="1"/>
                    </a:moveTo>
                    <a:cubicBezTo>
                      <a:pt x="2191" y="1"/>
                      <a:pt x="2083" y="109"/>
                      <a:pt x="2083" y="227"/>
                    </a:cubicBezTo>
                    <a:cubicBezTo>
                      <a:pt x="2083" y="354"/>
                      <a:pt x="2191" y="453"/>
                      <a:pt x="2309" y="453"/>
                    </a:cubicBezTo>
                    <a:cubicBezTo>
                      <a:pt x="2436" y="453"/>
                      <a:pt x="2535" y="354"/>
                      <a:pt x="2535" y="227"/>
                    </a:cubicBezTo>
                    <a:cubicBezTo>
                      <a:pt x="2535" y="109"/>
                      <a:pt x="2436" y="1"/>
                      <a:pt x="2309" y="1"/>
                    </a:cubicBezTo>
                    <a:close/>
                    <a:moveTo>
                      <a:pt x="3350" y="1"/>
                    </a:moveTo>
                    <a:cubicBezTo>
                      <a:pt x="3233" y="1"/>
                      <a:pt x="3124" y="109"/>
                      <a:pt x="3124" y="227"/>
                    </a:cubicBezTo>
                    <a:cubicBezTo>
                      <a:pt x="3124" y="354"/>
                      <a:pt x="3233" y="453"/>
                      <a:pt x="3350" y="453"/>
                    </a:cubicBezTo>
                    <a:cubicBezTo>
                      <a:pt x="3477" y="453"/>
                      <a:pt x="3577" y="354"/>
                      <a:pt x="3577" y="227"/>
                    </a:cubicBezTo>
                    <a:cubicBezTo>
                      <a:pt x="3577" y="109"/>
                      <a:pt x="3477" y="1"/>
                      <a:pt x="3350" y="1"/>
                    </a:cubicBezTo>
                    <a:close/>
                    <a:moveTo>
                      <a:pt x="4392" y="1"/>
                    </a:moveTo>
                    <a:cubicBezTo>
                      <a:pt x="4274" y="1"/>
                      <a:pt x="4165" y="109"/>
                      <a:pt x="4165" y="227"/>
                    </a:cubicBezTo>
                    <a:cubicBezTo>
                      <a:pt x="4165" y="354"/>
                      <a:pt x="4274" y="453"/>
                      <a:pt x="4392" y="453"/>
                    </a:cubicBezTo>
                    <a:cubicBezTo>
                      <a:pt x="4518" y="453"/>
                      <a:pt x="4618" y="354"/>
                      <a:pt x="4618" y="227"/>
                    </a:cubicBezTo>
                    <a:cubicBezTo>
                      <a:pt x="4618" y="109"/>
                      <a:pt x="4518" y="1"/>
                      <a:pt x="4392" y="1"/>
                    </a:cubicBezTo>
                    <a:close/>
                    <a:moveTo>
                      <a:pt x="5433" y="1"/>
                    </a:moveTo>
                    <a:cubicBezTo>
                      <a:pt x="5315" y="1"/>
                      <a:pt x="5206" y="109"/>
                      <a:pt x="5206" y="227"/>
                    </a:cubicBezTo>
                    <a:cubicBezTo>
                      <a:pt x="5206" y="354"/>
                      <a:pt x="5315" y="453"/>
                      <a:pt x="5433" y="453"/>
                    </a:cubicBezTo>
                    <a:cubicBezTo>
                      <a:pt x="5560" y="453"/>
                      <a:pt x="5659" y="354"/>
                      <a:pt x="5659" y="227"/>
                    </a:cubicBezTo>
                    <a:cubicBezTo>
                      <a:pt x="5659" y="109"/>
                      <a:pt x="5560" y="1"/>
                      <a:pt x="5433" y="1"/>
                    </a:cubicBezTo>
                    <a:close/>
                    <a:moveTo>
                      <a:pt x="6492" y="1"/>
                    </a:moveTo>
                    <a:cubicBezTo>
                      <a:pt x="6365" y="1"/>
                      <a:pt x="6266" y="109"/>
                      <a:pt x="6266" y="227"/>
                    </a:cubicBezTo>
                    <a:cubicBezTo>
                      <a:pt x="6266" y="354"/>
                      <a:pt x="6365" y="453"/>
                      <a:pt x="6492" y="453"/>
                    </a:cubicBezTo>
                    <a:cubicBezTo>
                      <a:pt x="6610" y="453"/>
                      <a:pt x="6719" y="354"/>
                      <a:pt x="6719" y="227"/>
                    </a:cubicBezTo>
                    <a:cubicBezTo>
                      <a:pt x="6719" y="109"/>
                      <a:pt x="6610" y="1"/>
                      <a:pt x="6492" y="1"/>
                    </a:cubicBezTo>
                    <a:close/>
                    <a:moveTo>
                      <a:pt x="7533" y="1"/>
                    </a:moveTo>
                    <a:cubicBezTo>
                      <a:pt x="7407" y="1"/>
                      <a:pt x="7307" y="109"/>
                      <a:pt x="7307" y="227"/>
                    </a:cubicBezTo>
                    <a:cubicBezTo>
                      <a:pt x="7307" y="354"/>
                      <a:pt x="7407" y="453"/>
                      <a:pt x="7533" y="453"/>
                    </a:cubicBezTo>
                    <a:cubicBezTo>
                      <a:pt x="7651" y="453"/>
                      <a:pt x="7760" y="354"/>
                      <a:pt x="7760" y="227"/>
                    </a:cubicBezTo>
                    <a:cubicBezTo>
                      <a:pt x="7760" y="109"/>
                      <a:pt x="7651" y="1"/>
                      <a:pt x="7533" y="1"/>
                    </a:cubicBezTo>
                    <a:close/>
                    <a:moveTo>
                      <a:pt x="8575" y="1"/>
                    </a:moveTo>
                    <a:cubicBezTo>
                      <a:pt x="8448" y="1"/>
                      <a:pt x="8348" y="109"/>
                      <a:pt x="8348" y="227"/>
                    </a:cubicBezTo>
                    <a:cubicBezTo>
                      <a:pt x="8348" y="354"/>
                      <a:pt x="8448" y="453"/>
                      <a:pt x="8575" y="453"/>
                    </a:cubicBezTo>
                    <a:cubicBezTo>
                      <a:pt x="8692" y="453"/>
                      <a:pt x="8801" y="354"/>
                      <a:pt x="8801" y="227"/>
                    </a:cubicBezTo>
                    <a:cubicBezTo>
                      <a:pt x="8801" y="109"/>
                      <a:pt x="8692" y="1"/>
                      <a:pt x="8575" y="1"/>
                    </a:cubicBezTo>
                    <a:close/>
                    <a:moveTo>
                      <a:pt x="9616" y="1"/>
                    </a:moveTo>
                    <a:cubicBezTo>
                      <a:pt x="9489" y="1"/>
                      <a:pt x="9390" y="109"/>
                      <a:pt x="9390" y="227"/>
                    </a:cubicBezTo>
                    <a:cubicBezTo>
                      <a:pt x="9390" y="354"/>
                      <a:pt x="9489" y="453"/>
                      <a:pt x="9616" y="453"/>
                    </a:cubicBezTo>
                    <a:cubicBezTo>
                      <a:pt x="9734" y="453"/>
                      <a:pt x="9842" y="354"/>
                      <a:pt x="9842" y="227"/>
                    </a:cubicBezTo>
                    <a:cubicBezTo>
                      <a:pt x="9842" y="109"/>
                      <a:pt x="9734" y="1"/>
                      <a:pt x="9616" y="1"/>
                    </a:cubicBezTo>
                    <a:close/>
                    <a:moveTo>
                      <a:pt x="10657" y="1"/>
                    </a:moveTo>
                    <a:cubicBezTo>
                      <a:pt x="10530" y="1"/>
                      <a:pt x="10431" y="109"/>
                      <a:pt x="10431" y="227"/>
                    </a:cubicBezTo>
                    <a:cubicBezTo>
                      <a:pt x="10431" y="354"/>
                      <a:pt x="10530" y="453"/>
                      <a:pt x="10657" y="453"/>
                    </a:cubicBezTo>
                    <a:cubicBezTo>
                      <a:pt x="10775" y="453"/>
                      <a:pt x="10884" y="354"/>
                      <a:pt x="10884" y="227"/>
                    </a:cubicBezTo>
                    <a:cubicBezTo>
                      <a:pt x="10884" y="109"/>
                      <a:pt x="10775" y="1"/>
                      <a:pt x="10657" y="1"/>
                    </a:cubicBezTo>
                    <a:close/>
                    <a:moveTo>
                      <a:pt x="11698" y="1"/>
                    </a:moveTo>
                    <a:cubicBezTo>
                      <a:pt x="11572" y="1"/>
                      <a:pt x="11472" y="109"/>
                      <a:pt x="11472" y="227"/>
                    </a:cubicBezTo>
                    <a:cubicBezTo>
                      <a:pt x="11472" y="354"/>
                      <a:pt x="11572" y="453"/>
                      <a:pt x="11698" y="453"/>
                    </a:cubicBezTo>
                    <a:cubicBezTo>
                      <a:pt x="11816" y="453"/>
                      <a:pt x="11925" y="354"/>
                      <a:pt x="11925" y="227"/>
                    </a:cubicBezTo>
                    <a:cubicBezTo>
                      <a:pt x="11925" y="109"/>
                      <a:pt x="11816" y="1"/>
                      <a:pt x="11698" y="1"/>
                    </a:cubicBezTo>
                    <a:close/>
                    <a:moveTo>
                      <a:pt x="12749" y="1"/>
                    </a:moveTo>
                    <a:cubicBezTo>
                      <a:pt x="12622" y="1"/>
                      <a:pt x="12522" y="109"/>
                      <a:pt x="12522" y="227"/>
                    </a:cubicBezTo>
                    <a:cubicBezTo>
                      <a:pt x="12522" y="354"/>
                      <a:pt x="12622" y="453"/>
                      <a:pt x="12749" y="453"/>
                    </a:cubicBezTo>
                    <a:cubicBezTo>
                      <a:pt x="12876" y="453"/>
                      <a:pt x="12975" y="354"/>
                      <a:pt x="12975" y="227"/>
                    </a:cubicBezTo>
                    <a:cubicBezTo>
                      <a:pt x="12975" y="109"/>
                      <a:pt x="12876" y="1"/>
                      <a:pt x="12749" y="1"/>
                    </a:cubicBezTo>
                    <a:close/>
                    <a:moveTo>
                      <a:pt x="13790" y="1"/>
                    </a:moveTo>
                    <a:cubicBezTo>
                      <a:pt x="13663" y="1"/>
                      <a:pt x="13564" y="109"/>
                      <a:pt x="13564" y="227"/>
                    </a:cubicBezTo>
                    <a:cubicBezTo>
                      <a:pt x="13564" y="354"/>
                      <a:pt x="13663" y="453"/>
                      <a:pt x="13790" y="453"/>
                    </a:cubicBezTo>
                    <a:cubicBezTo>
                      <a:pt x="13917" y="453"/>
                      <a:pt x="14016" y="354"/>
                      <a:pt x="14016" y="227"/>
                    </a:cubicBezTo>
                    <a:cubicBezTo>
                      <a:pt x="14016" y="109"/>
                      <a:pt x="13917" y="1"/>
                      <a:pt x="13790" y="1"/>
                    </a:cubicBezTo>
                    <a:close/>
                    <a:moveTo>
                      <a:pt x="14831" y="1"/>
                    </a:moveTo>
                    <a:cubicBezTo>
                      <a:pt x="14705" y="1"/>
                      <a:pt x="14605" y="109"/>
                      <a:pt x="14605" y="227"/>
                    </a:cubicBezTo>
                    <a:cubicBezTo>
                      <a:pt x="14605" y="354"/>
                      <a:pt x="14705" y="453"/>
                      <a:pt x="14831" y="453"/>
                    </a:cubicBezTo>
                    <a:cubicBezTo>
                      <a:pt x="14958" y="453"/>
                      <a:pt x="15058" y="354"/>
                      <a:pt x="15058" y="227"/>
                    </a:cubicBezTo>
                    <a:cubicBezTo>
                      <a:pt x="15058" y="109"/>
                      <a:pt x="14958" y="1"/>
                      <a:pt x="14831" y="1"/>
                    </a:cubicBezTo>
                    <a:close/>
                    <a:moveTo>
                      <a:pt x="15873" y="1"/>
                    </a:moveTo>
                    <a:cubicBezTo>
                      <a:pt x="15746" y="1"/>
                      <a:pt x="15646" y="109"/>
                      <a:pt x="15646" y="227"/>
                    </a:cubicBezTo>
                    <a:cubicBezTo>
                      <a:pt x="15646" y="354"/>
                      <a:pt x="15746" y="453"/>
                      <a:pt x="15873" y="453"/>
                    </a:cubicBezTo>
                    <a:cubicBezTo>
                      <a:pt x="15990" y="453"/>
                      <a:pt x="16099" y="354"/>
                      <a:pt x="16099" y="227"/>
                    </a:cubicBezTo>
                    <a:cubicBezTo>
                      <a:pt x="16099" y="109"/>
                      <a:pt x="15990" y="1"/>
                      <a:pt x="15873" y="1"/>
                    </a:cubicBezTo>
                    <a:close/>
                    <a:moveTo>
                      <a:pt x="16914" y="1"/>
                    </a:moveTo>
                    <a:cubicBezTo>
                      <a:pt x="16787" y="1"/>
                      <a:pt x="16688" y="109"/>
                      <a:pt x="16688" y="227"/>
                    </a:cubicBezTo>
                    <a:cubicBezTo>
                      <a:pt x="16688" y="354"/>
                      <a:pt x="16787" y="453"/>
                      <a:pt x="16914" y="453"/>
                    </a:cubicBezTo>
                    <a:cubicBezTo>
                      <a:pt x="17041" y="453"/>
                      <a:pt x="17140" y="354"/>
                      <a:pt x="17140" y="227"/>
                    </a:cubicBezTo>
                    <a:cubicBezTo>
                      <a:pt x="17140" y="109"/>
                      <a:pt x="17041" y="1"/>
                      <a:pt x="16914" y="1"/>
                    </a:cubicBezTo>
                    <a:close/>
                    <a:moveTo>
                      <a:pt x="17955" y="1"/>
                    </a:moveTo>
                    <a:cubicBezTo>
                      <a:pt x="17828" y="1"/>
                      <a:pt x="17729" y="109"/>
                      <a:pt x="17729" y="227"/>
                    </a:cubicBezTo>
                    <a:cubicBezTo>
                      <a:pt x="17729" y="354"/>
                      <a:pt x="17828" y="453"/>
                      <a:pt x="17955" y="453"/>
                    </a:cubicBezTo>
                    <a:cubicBezTo>
                      <a:pt x="18082" y="453"/>
                      <a:pt x="18181" y="354"/>
                      <a:pt x="18181" y="227"/>
                    </a:cubicBezTo>
                    <a:cubicBezTo>
                      <a:pt x="18181" y="109"/>
                      <a:pt x="18082" y="1"/>
                      <a:pt x="179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3"/>
              <p:cNvSpPr/>
              <p:nvPr/>
            </p:nvSpPr>
            <p:spPr>
              <a:xfrm>
                <a:off x="4597850" y="2224875"/>
                <a:ext cx="113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42" extrusionOk="0">
                    <a:moveTo>
                      <a:pt x="226" y="0"/>
                    </a:moveTo>
                    <a:cubicBezTo>
                      <a:pt x="168" y="0"/>
                      <a:pt x="109" y="20"/>
                      <a:pt x="73" y="61"/>
                    </a:cubicBezTo>
                    <a:cubicBezTo>
                      <a:pt x="27" y="106"/>
                      <a:pt x="0" y="161"/>
                      <a:pt x="0" y="215"/>
                    </a:cubicBezTo>
                    <a:cubicBezTo>
                      <a:pt x="0" y="279"/>
                      <a:pt x="18" y="333"/>
                      <a:pt x="73" y="378"/>
                    </a:cubicBezTo>
                    <a:cubicBezTo>
                      <a:pt x="118" y="423"/>
                      <a:pt x="172" y="441"/>
                      <a:pt x="226" y="441"/>
                    </a:cubicBezTo>
                    <a:cubicBezTo>
                      <a:pt x="281" y="441"/>
                      <a:pt x="344" y="423"/>
                      <a:pt x="380" y="378"/>
                    </a:cubicBezTo>
                    <a:cubicBezTo>
                      <a:pt x="426" y="333"/>
                      <a:pt x="453" y="279"/>
                      <a:pt x="453" y="215"/>
                    </a:cubicBezTo>
                    <a:cubicBezTo>
                      <a:pt x="453" y="161"/>
                      <a:pt x="435" y="106"/>
                      <a:pt x="380" y="61"/>
                    </a:cubicBezTo>
                    <a:cubicBezTo>
                      <a:pt x="344" y="20"/>
                      <a:pt x="285" y="0"/>
                      <a:pt x="2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3"/>
            <p:cNvSpPr/>
            <p:nvPr/>
          </p:nvSpPr>
          <p:spPr>
            <a:xfrm rot="5400000" flipH="1">
              <a:off x="-277664" y="1109984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7" name="Google Shape;1237;p23"/>
            <p:cNvGrpSpPr/>
            <p:nvPr/>
          </p:nvGrpSpPr>
          <p:grpSpPr>
            <a:xfrm>
              <a:off x="194133" y="101001"/>
              <a:ext cx="527890" cy="812619"/>
              <a:chOff x="2071188" y="4170850"/>
              <a:chExt cx="183825" cy="282975"/>
            </a:xfrm>
          </p:grpSpPr>
          <p:sp>
            <p:nvSpPr>
              <p:cNvPr id="1238" name="Google Shape;1238;p23"/>
              <p:cNvSpPr/>
              <p:nvPr/>
            </p:nvSpPr>
            <p:spPr>
              <a:xfrm>
                <a:off x="2073888" y="4173325"/>
                <a:ext cx="178400" cy="278000"/>
              </a:xfrm>
              <a:custGeom>
                <a:avLst/>
                <a:gdLst/>
                <a:ahLst/>
                <a:cxnLst/>
                <a:rect l="l" t="t" r="r" b="b"/>
                <a:pathLst>
                  <a:path w="7136" h="11120" extrusionOk="0">
                    <a:moveTo>
                      <a:pt x="761" y="1"/>
                    </a:moveTo>
                    <a:cubicBezTo>
                      <a:pt x="345" y="1"/>
                      <a:pt x="1" y="345"/>
                      <a:pt x="1" y="761"/>
                    </a:cubicBezTo>
                    <a:lnTo>
                      <a:pt x="1" y="10359"/>
                    </a:lnTo>
                    <a:cubicBezTo>
                      <a:pt x="1" y="10785"/>
                      <a:pt x="345" y="11120"/>
                      <a:pt x="761" y="11120"/>
                    </a:cubicBezTo>
                    <a:lnTo>
                      <a:pt x="6375" y="11120"/>
                    </a:lnTo>
                    <a:cubicBezTo>
                      <a:pt x="6792" y="11120"/>
                      <a:pt x="7136" y="10785"/>
                      <a:pt x="7136" y="10359"/>
                    </a:cubicBezTo>
                    <a:lnTo>
                      <a:pt x="7136" y="761"/>
                    </a:lnTo>
                    <a:cubicBezTo>
                      <a:pt x="7136" y="345"/>
                      <a:pt x="6792" y="1"/>
                      <a:pt x="63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3"/>
              <p:cNvSpPr/>
              <p:nvPr/>
            </p:nvSpPr>
            <p:spPr>
              <a:xfrm>
                <a:off x="2071188" y="4170850"/>
                <a:ext cx="183600" cy="282975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11319" extrusionOk="0">
                    <a:moveTo>
                      <a:pt x="824" y="0"/>
                    </a:moveTo>
                    <a:cubicBezTo>
                      <a:pt x="371" y="0"/>
                      <a:pt x="0" y="381"/>
                      <a:pt x="0" y="833"/>
                    </a:cubicBezTo>
                    <a:lnTo>
                      <a:pt x="0" y="10494"/>
                    </a:lnTo>
                    <a:cubicBezTo>
                      <a:pt x="0" y="10947"/>
                      <a:pt x="371" y="11318"/>
                      <a:pt x="824" y="11318"/>
                    </a:cubicBezTo>
                    <a:lnTo>
                      <a:pt x="6519" y="11318"/>
                    </a:lnTo>
                    <a:cubicBezTo>
                      <a:pt x="6972" y="11318"/>
                      <a:pt x="7343" y="10956"/>
                      <a:pt x="7343" y="10494"/>
                    </a:cubicBezTo>
                    <a:lnTo>
                      <a:pt x="7343" y="4799"/>
                    </a:lnTo>
                    <a:cubicBezTo>
                      <a:pt x="7343" y="4736"/>
                      <a:pt x="7298" y="4690"/>
                      <a:pt x="7226" y="4690"/>
                    </a:cubicBezTo>
                    <a:cubicBezTo>
                      <a:pt x="7162" y="4690"/>
                      <a:pt x="7117" y="4745"/>
                      <a:pt x="7117" y="4799"/>
                    </a:cubicBezTo>
                    <a:lnTo>
                      <a:pt x="7117" y="10494"/>
                    </a:lnTo>
                    <a:cubicBezTo>
                      <a:pt x="7117" y="10838"/>
                      <a:pt x="6845" y="11110"/>
                      <a:pt x="6501" y="11110"/>
                    </a:cubicBezTo>
                    <a:lnTo>
                      <a:pt x="815" y="11110"/>
                    </a:lnTo>
                    <a:cubicBezTo>
                      <a:pt x="471" y="11110"/>
                      <a:pt x="199" y="10838"/>
                      <a:pt x="199" y="10494"/>
                    </a:cubicBezTo>
                    <a:lnTo>
                      <a:pt x="199" y="833"/>
                    </a:lnTo>
                    <a:cubicBezTo>
                      <a:pt x="199" y="489"/>
                      <a:pt x="471" y="218"/>
                      <a:pt x="815" y="218"/>
                    </a:cubicBezTo>
                    <a:lnTo>
                      <a:pt x="6501" y="218"/>
                    </a:lnTo>
                    <a:cubicBezTo>
                      <a:pt x="6845" y="218"/>
                      <a:pt x="7117" y="489"/>
                      <a:pt x="7117" y="833"/>
                    </a:cubicBezTo>
                    <a:lnTo>
                      <a:pt x="7117" y="2101"/>
                    </a:lnTo>
                    <a:cubicBezTo>
                      <a:pt x="7117" y="2164"/>
                      <a:pt x="7162" y="2210"/>
                      <a:pt x="7226" y="2210"/>
                    </a:cubicBezTo>
                    <a:cubicBezTo>
                      <a:pt x="7298" y="2210"/>
                      <a:pt x="7343" y="2155"/>
                      <a:pt x="7343" y="2101"/>
                    </a:cubicBezTo>
                    <a:lnTo>
                      <a:pt x="7343" y="833"/>
                    </a:lnTo>
                    <a:cubicBezTo>
                      <a:pt x="7343" y="381"/>
                      <a:pt x="6972" y="0"/>
                      <a:pt x="6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3"/>
              <p:cNvSpPr/>
              <p:nvPr/>
            </p:nvSpPr>
            <p:spPr>
              <a:xfrm>
                <a:off x="2249313" y="4244400"/>
                <a:ext cx="5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28" h="554" extrusionOk="0">
                    <a:moveTo>
                      <a:pt x="119" y="1"/>
                    </a:moveTo>
                    <a:cubicBezTo>
                      <a:pt x="46" y="1"/>
                      <a:pt x="1" y="55"/>
                      <a:pt x="1" y="119"/>
                    </a:cubicBezTo>
                    <a:lnTo>
                      <a:pt x="1" y="445"/>
                    </a:lnTo>
                    <a:cubicBezTo>
                      <a:pt x="1" y="508"/>
                      <a:pt x="55" y="553"/>
                      <a:pt x="119" y="553"/>
                    </a:cubicBezTo>
                    <a:cubicBezTo>
                      <a:pt x="173" y="553"/>
                      <a:pt x="218" y="517"/>
                      <a:pt x="227" y="445"/>
                    </a:cubicBezTo>
                    <a:lnTo>
                      <a:pt x="227" y="119"/>
                    </a:lnTo>
                    <a:cubicBezTo>
                      <a:pt x="227" y="46"/>
                      <a:pt x="182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23"/>
              <p:cNvSpPr/>
              <p:nvPr/>
            </p:nvSpPr>
            <p:spPr>
              <a:xfrm>
                <a:off x="2091788" y="4204350"/>
                <a:ext cx="142400" cy="199675"/>
              </a:xfrm>
              <a:custGeom>
                <a:avLst/>
                <a:gdLst/>
                <a:ahLst/>
                <a:cxnLst/>
                <a:rect l="l" t="t" r="r" b="b"/>
                <a:pathLst>
                  <a:path w="5696" h="7987" extrusionOk="0">
                    <a:moveTo>
                      <a:pt x="353" y="0"/>
                    </a:moveTo>
                    <a:cubicBezTo>
                      <a:pt x="154" y="0"/>
                      <a:pt x="0" y="154"/>
                      <a:pt x="0" y="344"/>
                    </a:cubicBezTo>
                    <a:lnTo>
                      <a:pt x="0" y="7642"/>
                    </a:lnTo>
                    <a:cubicBezTo>
                      <a:pt x="0" y="7832"/>
                      <a:pt x="154" y="7986"/>
                      <a:pt x="353" y="7986"/>
                    </a:cubicBezTo>
                    <a:lnTo>
                      <a:pt x="5342" y="7986"/>
                    </a:lnTo>
                    <a:cubicBezTo>
                      <a:pt x="5532" y="7986"/>
                      <a:pt x="5695" y="7832"/>
                      <a:pt x="5695" y="7642"/>
                    </a:cubicBezTo>
                    <a:lnTo>
                      <a:pt x="5695" y="344"/>
                    </a:lnTo>
                    <a:cubicBezTo>
                      <a:pt x="5695" y="154"/>
                      <a:pt x="5532" y="0"/>
                      <a:pt x="53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3"/>
              <p:cNvSpPr/>
              <p:nvPr/>
            </p:nvSpPr>
            <p:spPr>
              <a:xfrm>
                <a:off x="2118713" y="4264950"/>
                <a:ext cx="86950" cy="8322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3329" extrusionOk="0">
                    <a:moveTo>
                      <a:pt x="1304" y="358"/>
                    </a:moveTo>
                    <a:cubicBezTo>
                      <a:pt x="1519" y="358"/>
                      <a:pt x="1734" y="442"/>
                      <a:pt x="1902" y="610"/>
                    </a:cubicBezTo>
                    <a:cubicBezTo>
                      <a:pt x="2228" y="935"/>
                      <a:pt x="2228" y="1470"/>
                      <a:pt x="1902" y="1796"/>
                    </a:cubicBezTo>
                    <a:cubicBezTo>
                      <a:pt x="1734" y="1959"/>
                      <a:pt x="1519" y="2040"/>
                      <a:pt x="1304" y="2040"/>
                    </a:cubicBezTo>
                    <a:cubicBezTo>
                      <a:pt x="1089" y="2040"/>
                      <a:pt x="874" y="1959"/>
                      <a:pt x="707" y="1796"/>
                    </a:cubicBezTo>
                    <a:cubicBezTo>
                      <a:pt x="381" y="1470"/>
                      <a:pt x="381" y="935"/>
                      <a:pt x="707" y="610"/>
                    </a:cubicBezTo>
                    <a:cubicBezTo>
                      <a:pt x="874" y="442"/>
                      <a:pt x="1089" y="358"/>
                      <a:pt x="1304" y="358"/>
                    </a:cubicBezTo>
                    <a:close/>
                    <a:moveTo>
                      <a:pt x="1309" y="1"/>
                    </a:moveTo>
                    <a:cubicBezTo>
                      <a:pt x="1001" y="1"/>
                      <a:pt x="693" y="116"/>
                      <a:pt x="462" y="347"/>
                    </a:cubicBezTo>
                    <a:cubicBezTo>
                      <a:pt x="1" y="809"/>
                      <a:pt x="1" y="1578"/>
                      <a:pt x="462" y="2049"/>
                    </a:cubicBezTo>
                    <a:cubicBezTo>
                      <a:pt x="691" y="2278"/>
                      <a:pt x="997" y="2395"/>
                      <a:pt x="1304" y="2395"/>
                    </a:cubicBezTo>
                    <a:cubicBezTo>
                      <a:pt x="1555" y="2395"/>
                      <a:pt x="1808" y="2317"/>
                      <a:pt x="2020" y="2158"/>
                    </a:cubicBezTo>
                    <a:lnTo>
                      <a:pt x="3142" y="3281"/>
                    </a:lnTo>
                    <a:cubicBezTo>
                      <a:pt x="3179" y="3312"/>
                      <a:pt x="3224" y="3328"/>
                      <a:pt x="3270" y="3328"/>
                    </a:cubicBezTo>
                    <a:cubicBezTo>
                      <a:pt x="3317" y="3328"/>
                      <a:pt x="3364" y="3312"/>
                      <a:pt x="3405" y="3281"/>
                    </a:cubicBezTo>
                    <a:cubicBezTo>
                      <a:pt x="3477" y="3208"/>
                      <a:pt x="3468" y="3099"/>
                      <a:pt x="3405" y="3018"/>
                    </a:cubicBezTo>
                    <a:lnTo>
                      <a:pt x="2282" y="1895"/>
                    </a:lnTo>
                    <a:cubicBezTo>
                      <a:pt x="2608" y="1443"/>
                      <a:pt x="2581" y="782"/>
                      <a:pt x="2155" y="347"/>
                    </a:cubicBezTo>
                    <a:cubicBezTo>
                      <a:pt x="1925" y="116"/>
                      <a:pt x="1617" y="1"/>
                      <a:pt x="13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3"/>
              <p:cNvSpPr/>
              <p:nvPr/>
            </p:nvSpPr>
            <p:spPr>
              <a:xfrm>
                <a:off x="2140438" y="4418025"/>
                <a:ext cx="45300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689" extrusionOk="0">
                    <a:moveTo>
                      <a:pt x="318" y="1"/>
                    </a:moveTo>
                    <a:cubicBezTo>
                      <a:pt x="146" y="1"/>
                      <a:pt x="1" y="137"/>
                      <a:pt x="1" y="318"/>
                    </a:cubicBezTo>
                    <a:lnTo>
                      <a:pt x="1" y="372"/>
                    </a:lnTo>
                    <a:cubicBezTo>
                      <a:pt x="1" y="544"/>
                      <a:pt x="137" y="689"/>
                      <a:pt x="318" y="689"/>
                    </a:cubicBezTo>
                    <a:lnTo>
                      <a:pt x="1495" y="689"/>
                    </a:lnTo>
                    <a:cubicBezTo>
                      <a:pt x="1676" y="689"/>
                      <a:pt x="1812" y="544"/>
                      <a:pt x="1812" y="372"/>
                    </a:cubicBezTo>
                    <a:lnTo>
                      <a:pt x="1812" y="318"/>
                    </a:lnTo>
                    <a:cubicBezTo>
                      <a:pt x="1812" y="146"/>
                      <a:pt x="1676" y="1"/>
                      <a:pt x="14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3"/>
              <p:cNvSpPr/>
              <p:nvPr/>
            </p:nvSpPr>
            <p:spPr>
              <a:xfrm>
                <a:off x="2136138" y="4186000"/>
                <a:ext cx="5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46" extrusionOk="0">
                    <a:moveTo>
                      <a:pt x="118" y="1"/>
                    </a:moveTo>
                    <a:cubicBezTo>
                      <a:pt x="46" y="1"/>
                      <a:pt x="1" y="46"/>
                      <a:pt x="1" y="110"/>
                    </a:cubicBezTo>
                    <a:lnTo>
                      <a:pt x="1" y="137"/>
                    </a:lnTo>
                    <a:cubicBezTo>
                      <a:pt x="1" y="200"/>
                      <a:pt x="46" y="245"/>
                      <a:pt x="118" y="245"/>
                    </a:cubicBezTo>
                    <a:lnTo>
                      <a:pt x="2038" y="245"/>
                    </a:lnTo>
                    <a:cubicBezTo>
                      <a:pt x="2092" y="245"/>
                      <a:pt x="2156" y="191"/>
                      <a:pt x="2156" y="137"/>
                    </a:cubicBezTo>
                    <a:lnTo>
                      <a:pt x="2156" y="110"/>
                    </a:lnTo>
                    <a:cubicBezTo>
                      <a:pt x="2156" y="46"/>
                      <a:pt x="2110" y="1"/>
                      <a:pt x="20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5" name="Google Shape;1245;p23"/>
            <p:cNvSpPr/>
            <p:nvPr/>
          </p:nvSpPr>
          <p:spPr>
            <a:xfrm>
              <a:off x="5598356" y="4913741"/>
              <a:ext cx="171584" cy="171153"/>
            </a:xfrm>
            <a:custGeom>
              <a:avLst/>
              <a:gdLst/>
              <a:ahLst/>
              <a:cxnLst/>
              <a:rect l="l" t="t" r="r" b="b"/>
              <a:pathLst>
                <a:path w="2390" h="2384" extrusionOk="0">
                  <a:moveTo>
                    <a:pt x="58" y="0"/>
                  </a:moveTo>
                  <a:cubicBezTo>
                    <a:pt x="27" y="0"/>
                    <a:pt x="1" y="25"/>
                    <a:pt x="9" y="56"/>
                  </a:cubicBezTo>
                  <a:lnTo>
                    <a:pt x="552" y="2039"/>
                  </a:lnTo>
                  <a:cubicBezTo>
                    <a:pt x="562" y="2064"/>
                    <a:pt x="585" y="2078"/>
                    <a:pt x="609" y="2078"/>
                  </a:cubicBezTo>
                  <a:cubicBezTo>
                    <a:pt x="629" y="2078"/>
                    <a:pt x="648" y="2069"/>
                    <a:pt x="660" y="2048"/>
                  </a:cubicBezTo>
                  <a:lnTo>
                    <a:pt x="950" y="1460"/>
                  </a:lnTo>
                  <a:cubicBezTo>
                    <a:pt x="966" y="1434"/>
                    <a:pt x="989" y="1423"/>
                    <a:pt x="1011" y="1423"/>
                  </a:cubicBezTo>
                  <a:cubicBezTo>
                    <a:pt x="1027" y="1423"/>
                    <a:pt x="1042" y="1430"/>
                    <a:pt x="1050" y="1442"/>
                  </a:cubicBezTo>
                  <a:lnTo>
                    <a:pt x="1973" y="2356"/>
                  </a:lnTo>
                  <a:cubicBezTo>
                    <a:pt x="1987" y="2374"/>
                    <a:pt x="2005" y="2383"/>
                    <a:pt x="2023" y="2383"/>
                  </a:cubicBezTo>
                  <a:cubicBezTo>
                    <a:pt x="2041" y="2383"/>
                    <a:pt x="2059" y="2374"/>
                    <a:pt x="2073" y="2356"/>
                  </a:cubicBezTo>
                  <a:lnTo>
                    <a:pt x="2381" y="2048"/>
                  </a:lnTo>
                  <a:cubicBezTo>
                    <a:pt x="2390" y="2039"/>
                    <a:pt x="2390" y="1994"/>
                    <a:pt x="2363" y="1958"/>
                  </a:cubicBezTo>
                  <a:lnTo>
                    <a:pt x="1448" y="1043"/>
                  </a:lnTo>
                  <a:cubicBezTo>
                    <a:pt x="1412" y="1007"/>
                    <a:pt x="1421" y="953"/>
                    <a:pt x="1475" y="944"/>
                  </a:cubicBezTo>
                  <a:lnTo>
                    <a:pt x="2064" y="645"/>
                  </a:lnTo>
                  <a:cubicBezTo>
                    <a:pt x="2109" y="627"/>
                    <a:pt x="2091" y="554"/>
                    <a:pt x="2046" y="545"/>
                  </a:cubicBezTo>
                  <a:lnTo>
                    <a:pt x="72" y="2"/>
                  </a:lnTo>
                  <a:cubicBezTo>
                    <a:pt x="67" y="1"/>
                    <a:pt x="62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3"/>
            <p:cNvSpPr/>
            <p:nvPr/>
          </p:nvSpPr>
          <p:spPr>
            <a:xfrm>
              <a:off x="5769961" y="4604004"/>
              <a:ext cx="223059" cy="220403"/>
            </a:xfrm>
            <a:custGeom>
              <a:avLst/>
              <a:gdLst/>
              <a:ahLst/>
              <a:cxnLst/>
              <a:rect l="l" t="t" r="r" b="b"/>
              <a:pathLst>
                <a:path w="3107" h="3070" extrusionOk="0">
                  <a:moveTo>
                    <a:pt x="1902" y="1123"/>
                  </a:moveTo>
                  <a:lnTo>
                    <a:pt x="1820" y="1775"/>
                  </a:lnTo>
                  <a:cubicBezTo>
                    <a:pt x="1811" y="1838"/>
                    <a:pt x="1775" y="1893"/>
                    <a:pt x="1739" y="1929"/>
                  </a:cubicBezTo>
                  <a:cubicBezTo>
                    <a:pt x="1694" y="1965"/>
                    <a:pt x="1648" y="1983"/>
                    <a:pt x="1594" y="1983"/>
                  </a:cubicBezTo>
                  <a:cubicBezTo>
                    <a:pt x="1494" y="1983"/>
                    <a:pt x="1413" y="1956"/>
                    <a:pt x="1350" y="1884"/>
                  </a:cubicBezTo>
                  <a:cubicBezTo>
                    <a:pt x="1286" y="1829"/>
                    <a:pt x="1268" y="1748"/>
                    <a:pt x="1268" y="1666"/>
                  </a:cubicBezTo>
                  <a:cubicBezTo>
                    <a:pt x="1268" y="1503"/>
                    <a:pt x="1322" y="1377"/>
                    <a:pt x="1440" y="1277"/>
                  </a:cubicBezTo>
                  <a:cubicBezTo>
                    <a:pt x="1549" y="1168"/>
                    <a:pt x="1685" y="1123"/>
                    <a:pt x="1848" y="1123"/>
                  </a:cubicBezTo>
                  <a:close/>
                  <a:moveTo>
                    <a:pt x="1721" y="0"/>
                  </a:moveTo>
                  <a:cubicBezTo>
                    <a:pt x="1377" y="0"/>
                    <a:pt x="1069" y="82"/>
                    <a:pt x="815" y="227"/>
                  </a:cubicBezTo>
                  <a:cubicBezTo>
                    <a:pt x="553" y="381"/>
                    <a:pt x="345" y="580"/>
                    <a:pt x="209" y="833"/>
                  </a:cubicBezTo>
                  <a:cubicBezTo>
                    <a:pt x="64" y="1078"/>
                    <a:pt x="0" y="1350"/>
                    <a:pt x="0" y="1657"/>
                  </a:cubicBezTo>
                  <a:cubicBezTo>
                    <a:pt x="0" y="1929"/>
                    <a:pt x="64" y="2174"/>
                    <a:pt x="200" y="2391"/>
                  </a:cubicBezTo>
                  <a:cubicBezTo>
                    <a:pt x="335" y="2608"/>
                    <a:pt x="508" y="2780"/>
                    <a:pt x="734" y="2889"/>
                  </a:cubicBezTo>
                  <a:cubicBezTo>
                    <a:pt x="960" y="3016"/>
                    <a:pt x="1196" y="3070"/>
                    <a:pt x="1431" y="3070"/>
                  </a:cubicBezTo>
                  <a:cubicBezTo>
                    <a:pt x="1603" y="3070"/>
                    <a:pt x="1766" y="3061"/>
                    <a:pt x="1911" y="3034"/>
                  </a:cubicBezTo>
                  <a:cubicBezTo>
                    <a:pt x="2047" y="3007"/>
                    <a:pt x="2192" y="2961"/>
                    <a:pt x="2327" y="2889"/>
                  </a:cubicBezTo>
                  <a:lnTo>
                    <a:pt x="2201" y="2518"/>
                  </a:lnTo>
                  <a:cubicBezTo>
                    <a:pt x="2101" y="2572"/>
                    <a:pt x="1974" y="2617"/>
                    <a:pt x="1857" y="2644"/>
                  </a:cubicBezTo>
                  <a:cubicBezTo>
                    <a:pt x="1730" y="2662"/>
                    <a:pt x="1603" y="2681"/>
                    <a:pt x="1476" y="2681"/>
                  </a:cubicBezTo>
                  <a:cubicBezTo>
                    <a:pt x="1286" y="2681"/>
                    <a:pt x="1114" y="2635"/>
                    <a:pt x="960" y="2554"/>
                  </a:cubicBezTo>
                  <a:cubicBezTo>
                    <a:pt x="797" y="2472"/>
                    <a:pt x="680" y="2364"/>
                    <a:pt x="589" y="2201"/>
                  </a:cubicBezTo>
                  <a:cubicBezTo>
                    <a:pt x="498" y="2038"/>
                    <a:pt x="453" y="1875"/>
                    <a:pt x="453" y="1666"/>
                  </a:cubicBezTo>
                  <a:cubicBezTo>
                    <a:pt x="453" y="1422"/>
                    <a:pt x="517" y="1196"/>
                    <a:pt x="634" y="996"/>
                  </a:cubicBezTo>
                  <a:cubicBezTo>
                    <a:pt x="752" y="806"/>
                    <a:pt x="915" y="661"/>
                    <a:pt x="1105" y="562"/>
                  </a:cubicBezTo>
                  <a:cubicBezTo>
                    <a:pt x="1304" y="453"/>
                    <a:pt x="1513" y="399"/>
                    <a:pt x="1730" y="399"/>
                  </a:cubicBezTo>
                  <a:cubicBezTo>
                    <a:pt x="1920" y="399"/>
                    <a:pt x="2092" y="435"/>
                    <a:pt x="2237" y="517"/>
                  </a:cubicBezTo>
                  <a:cubicBezTo>
                    <a:pt x="2391" y="589"/>
                    <a:pt x="2509" y="707"/>
                    <a:pt x="2590" y="843"/>
                  </a:cubicBezTo>
                  <a:cubicBezTo>
                    <a:pt x="2672" y="978"/>
                    <a:pt x="2717" y="1132"/>
                    <a:pt x="2717" y="1322"/>
                  </a:cubicBezTo>
                  <a:cubicBezTo>
                    <a:pt x="2717" y="1458"/>
                    <a:pt x="2708" y="1567"/>
                    <a:pt x="2672" y="1666"/>
                  </a:cubicBezTo>
                  <a:cubicBezTo>
                    <a:pt x="2635" y="1775"/>
                    <a:pt x="2590" y="1848"/>
                    <a:pt x="2536" y="1911"/>
                  </a:cubicBezTo>
                  <a:cubicBezTo>
                    <a:pt x="2481" y="1965"/>
                    <a:pt x="2418" y="1983"/>
                    <a:pt x="2355" y="1983"/>
                  </a:cubicBezTo>
                  <a:cubicBezTo>
                    <a:pt x="2318" y="1983"/>
                    <a:pt x="2291" y="1974"/>
                    <a:pt x="2264" y="1938"/>
                  </a:cubicBezTo>
                  <a:cubicBezTo>
                    <a:pt x="2237" y="1911"/>
                    <a:pt x="2228" y="1875"/>
                    <a:pt x="2228" y="1820"/>
                  </a:cubicBezTo>
                  <a:lnTo>
                    <a:pt x="2327" y="942"/>
                  </a:lnTo>
                  <a:lnTo>
                    <a:pt x="2155" y="770"/>
                  </a:lnTo>
                  <a:lnTo>
                    <a:pt x="1820" y="770"/>
                  </a:lnTo>
                  <a:cubicBezTo>
                    <a:pt x="1639" y="770"/>
                    <a:pt x="1476" y="806"/>
                    <a:pt x="1322" y="888"/>
                  </a:cubicBezTo>
                  <a:cubicBezTo>
                    <a:pt x="1159" y="951"/>
                    <a:pt x="1042" y="1069"/>
                    <a:pt x="951" y="1205"/>
                  </a:cubicBezTo>
                  <a:cubicBezTo>
                    <a:pt x="861" y="1340"/>
                    <a:pt x="815" y="1494"/>
                    <a:pt x="815" y="1676"/>
                  </a:cubicBezTo>
                  <a:cubicBezTo>
                    <a:pt x="815" y="1893"/>
                    <a:pt x="879" y="2065"/>
                    <a:pt x="1006" y="2192"/>
                  </a:cubicBezTo>
                  <a:cubicBezTo>
                    <a:pt x="1132" y="2309"/>
                    <a:pt x="1322" y="2373"/>
                    <a:pt x="1567" y="2373"/>
                  </a:cubicBezTo>
                  <a:cubicBezTo>
                    <a:pt x="1639" y="2373"/>
                    <a:pt x="1703" y="2364"/>
                    <a:pt x="1775" y="2336"/>
                  </a:cubicBezTo>
                  <a:cubicBezTo>
                    <a:pt x="1839" y="2309"/>
                    <a:pt x="1902" y="2291"/>
                    <a:pt x="1956" y="2255"/>
                  </a:cubicBezTo>
                  <a:cubicBezTo>
                    <a:pt x="2047" y="2336"/>
                    <a:pt x="2174" y="2373"/>
                    <a:pt x="2309" y="2373"/>
                  </a:cubicBezTo>
                  <a:cubicBezTo>
                    <a:pt x="2545" y="2373"/>
                    <a:pt x="2735" y="2264"/>
                    <a:pt x="2880" y="2083"/>
                  </a:cubicBezTo>
                  <a:cubicBezTo>
                    <a:pt x="3034" y="1902"/>
                    <a:pt x="3106" y="1630"/>
                    <a:pt x="3106" y="1295"/>
                  </a:cubicBezTo>
                  <a:cubicBezTo>
                    <a:pt x="3106" y="1060"/>
                    <a:pt x="3052" y="833"/>
                    <a:pt x="2925" y="643"/>
                  </a:cubicBezTo>
                  <a:cubicBezTo>
                    <a:pt x="2807" y="435"/>
                    <a:pt x="2644" y="290"/>
                    <a:pt x="2427" y="172"/>
                  </a:cubicBezTo>
                  <a:cubicBezTo>
                    <a:pt x="2219" y="64"/>
                    <a:pt x="1974" y="0"/>
                    <a:pt x="1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7" name="Google Shape;1247;p23"/>
            <p:cNvGrpSpPr/>
            <p:nvPr/>
          </p:nvGrpSpPr>
          <p:grpSpPr>
            <a:xfrm>
              <a:off x="8581483" y="1645246"/>
              <a:ext cx="134611" cy="132026"/>
              <a:chOff x="3025300" y="2552125"/>
              <a:chExt cx="46875" cy="45975"/>
            </a:xfrm>
          </p:grpSpPr>
          <p:sp>
            <p:nvSpPr>
              <p:cNvPr id="1248" name="Google Shape;1248;p23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85" y="1"/>
                    </a:moveTo>
                    <a:cubicBezTo>
                      <a:pt x="143" y="1"/>
                      <a:pt x="100" y="19"/>
                      <a:pt x="64" y="55"/>
                    </a:cubicBezTo>
                    <a:cubicBezTo>
                      <a:pt x="1" y="118"/>
                      <a:pt x="1" y="227"/>
                      <a:pt x="64" y="290"/>
                    </a:cubicBezTo>
                    <a:lnTo>
                      <a:pt x="1567" y="1793"/>
                    </a:lnTo>
                    <a:cubicBezTo>
                      <a:pt x="1603" y="1830"/>
                      <a:pt x="1649" y="1839"/>
                      <a:pt x="1694" y="1839"/>
                    </a:cubicBezTo>
                    <a:cubicBezTo>
                      <a:pt x="1739" y="1839"/>
                      <a:pt x="1784" y="1830"/>
                      <a:pt x="1812" y="1793"/>
                    </a:cubicBezTo>
                    <a:cubicBezTo>
                      <a:pt x="1875" y="1730"/>
                      <a:pt x="1875" y="1621"/>
                      <a:pt x="1812" y="1558"/>
                    </a:cubicBezTo>
                    <a:lnTo>
                      <a:pt x="299" y="55"/>
                    </a:lnTo>
                    <a:cubicBezTo>
                      <a:pt x="268" y="19"/>
                      <a:pt x="227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23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689" y="1"/>
                    </a:moveTo>
                    <a:cubicBezTo>
                      <a:pt x="1646" y="1"/>
                      <a:pt x="1603" y="19"/>
                      <a:pt x="1567" y="55"/>
                    </a:cubicBezTo>
                    <a:lnTo>
                      <a:pt x="64" y="1558"/>
                    </a:lnTo>
                    <a:cubicBezTo>
                      <a:pt x="1" y="1630"/>
                      <a:pt x="1" y="1730"/>
                      <a:pt x="64" y="1793"/>
                    </a:cubicBezTo>
                    <a:cubicBezTo>
                      <a:pt x="100" y="1830"/>
                      <a:pt x="146" y="1839"/>
                      <a:pt x="191" y="1839"/>
                    </a:cubicBezTo>
                    <a:cubicBezTo>
                      <a:pt x="236" y="1839"/>
                      <a:pt x="272" y="1830"/>
                      <a:pt x="299" y="1793"/>
                    </a:cubicBezTo>
                    <a:lnTo>
                      <a:pt x="1812" y="290"/>
                    </a:lnTo>
                    <a:cubicBezTo>
                      <a:pt x="1875" y="227"/>
                      <a:pt x="1875" y="118"/>
                      <a:pt x="1812" y="55"/>
                    </a:cubicBezTo>
                    <a:cubicBezTo>
                      <a:pt x="1775" y="19"/>
                      <a:pt x="1732" y="1"/>
                      <a:pt x="16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0" name="Google Shape;1250;p23"/>
            <p:cNvGrpSpPr/>
            <p:nvPr/>
          </p:nvGrpSpPr>
          <p:grpSpPr>
            <a:xfrm>
              <a:off x="333809" y="3313928"/>
              <a:ext cx="290585" cy="288587"/>
              <a:chOff x="-4169616" y="1109659"/>
              <a:chExt cx="484389" cy="481058"/>
            </a:xfrm>
          </p:grpSpPr>
          <p:sp>
            <p:nvSpPr>
              <p:cNvPr id="1251" name="Google Shape;1251;p23"/>
              <p:cNvSpPr/>
              <p:nvPr/>
            </p:nvSpPr>
            <p:spPr>
              <a:xfrm>
                <a:off x="-3981818" y="1243616"/>
                <a:ext cx="112309" cy="217957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178" extrusionOk="0">
                    <a:moveTo>
                      <a:pt x="263" y="1"/>
                    </a:moveTo>
                    <a:lnTo>
                      <a:pt x="145" y="19"/>
                    </a:lnTo>
                    <a:lnTo>
                      <a:pt x="145" y="164"/>
                    </a:lnTo>
                    <a:cubicBezTo>
                      <a:pt x="100" y="182"/>
                      <a:pt x="54" y="209"/>
                      <a:pt x="36" y="245"/>
                    </a:cubicBezTo>
                    <a:cubicBezTo>
                      <a:pt x="9" y="282"/>
                      <a:pt x="0" y="327"/>
                      <a:pt x="0" y="372"/>
                    </a:cubicBezTo>
                    <a:cubicBezTo>
                      <a:pt x="0" y="417"/>
                      <a:pt x="9" y="454"/>
                      <a:pt x="36" y="481"/>
                    </a:cubicBezTo>
                    <a:cubicBezTo>
                      <a:pt x="63" y="517"/>
                      <a:pt x="91" y="553"/>
                      <a:pt x="118" y="571"/>
                    </a:cubicBezTo>
                    <a:cubicBezTo>
                      <a:pt x="154" y="598"/>
                      <a:pt x="199" y="635"/>
                      <a:pt x="263" y="662"/>
                    </a:cubicBezTo>
                    <a:lnTo>
                      <a:pt x="290" y="689"/>
                    </a:lnTo>
                    <a:cubicBezTo>
                      <a:pt x="326" y="707"/>
                      <a:pt x="362" y="725"/>
                      <a:pt x="380" y="743"/>
                    </a:cubicBezTo>
                    <a:cubicBezTo>
                      <a:pt x="408" y="752"/>
                      <a:pt x="417" y="780"/>
                      <a:pt x="417" y="798"/>
                    </a:cubicBezTo>
                    <a:cubicBezTo>
                      <a:pt x="417" y="834"/>
                      <a:pt x="408" y="861"/>
                      <a:pt x="380" y="870"/>
                    </a:cubicBezTo>
                    <a:cubicBezTo>
                      <a:pt x="362" y="879"/>
                      <a:pt x="317" y="888"/>
                      <a:pt x="272" y="888"/>
                    </a:cubicBezTo>
                    <a:cubicBezTo>
                      <a:pt x="235" y="888"/>
                      <a:pt x="190" y="879"/>
                      <a:pt x="154" y="870"/>
                    </a:cubicBezTo>
                    <a:cubicBezTo>
                      <a:pt x="118" y="861"/>
                      <a:pt x="91" y="834"/>
                      <a:pt x="54" y="825"/>
                    </a:cubicBezTo>
                    <a:lnTo>
                      <a:pt x="18" y="961"/>
                    </a:lnTo>
                    <a:cubicBezTo>
                      <a:pt x="54" y="970"/>
                      <a:pt x="91" y="997"/>
                      <a:pt x="145" y="1006"/>
                    </a:cubicBezTo>
                    <a:lnTo>
                      <a:pt x="145" y="1178"/>
                    </a:lnTo>
                    <a:lnTo>
                      <a:pt x="263" y="1178"/>
                    </a:lnTo>
                    <a:lnTo>
                      <a:pt x="263" y="1024"/>
                    </a:lnTo>
                    <a:lnTo>
                      <a:pt x="335" y="1024"/>
                    </a:lnTo>
                    <a:lnTo>
                      <a:pt x="335" y="1178"/>
                    </a:lnTo>
                    <a:lnTo>
                      <a:pt x="453" y="1178"/>
                    </a:lnTo>
                    <a:lnTo>
                      <a:pt x="453" y="1006"/>
                    </a:lnTo>
                    <a:cubicBezTo>
                      <a:pt x="498" y="997"/>
                      <a:pt x="543" y="961"/>
                      <a:pt x="561" y="924"/>
                    </a:cubicBezTo>
                    <a:cubicBezTo>
                      <a:pt x="598" y="888"/>
                      <a:pt x="607" y="843"/>
                      <a:pt x="607" y="798"/>
                    </a:cubicBezTo>
                    <a:cubicBezTo>
                      <a:pt x="607" y="752"/>
                      <a:pt x="598" y="725"/>
                      <a:pt x="580" y="689"/>
                    </a:cubicBezTo>
                    <a:cubicBezTo>
                      <a:pt x="552" y="653"/>
                      <a:pt x="534" y="635"/>
                      <a:pt x="498" y="607"/>
                    </a:cubicBezTo>
                    <a:cubicBezTo>
                      <a:pt x="471" y="589"/>
                      <a:pt x="426" y="562"/>
                      <a:pt x="380" y="526"/>
                    </a:cubicBezTo>
                    <a:lnTo>
                      <a:pt x="353" y="508"/>
                    </a:lnTo>
                    <a:lnTo>
                      <a:pt x="308" y="481"/>
                    </a:lnTo>
                    <a:cubicBezTo>
                      <a:pt x="263" y="454"/>
                      <a:pt x="235" y="426"/>
                      <a:pt x="217" y="417"/>
                    </a:cubicBezTo>
                    <a:cubicBezTo>
                      <a:pt x="190" y="408"/>
                      <a:pt x="181" y="381"/>
                      <a:pt x="181" y="363"/>
                    </a:cubicBezTo>
                    <a:cubicBezTo>
                      <a:pt x="181" y="327"/>
                      <a:pt x="190" y="300"/>
                      <a:pt x="217" y="291"/>
                    </a:cubicBezTo>
                    <a:cubicBezTo>
                      <a:pt x="235" y="282"/>
                      <a:pt x="272" y="272"/>
                      <a:pt x="308" y="272"/>
                    </a:cubicBezTo>
                    <a:cubicBezTo>
                      <a:pt x="335" y="272"/>
                      <a:pt x="371" y="272"/>
                      <a:pt x="398" y="282"/>
                    </a:cubicBezTo>
                    <a:cubicBezTo>
                      <a:pt x="417" y="282"/>
                      <a:pt x="453" y="300"/>
                      <a:pt x="489" y="318"/>
                    </a:cubicBezTo>
                    <a:lnTo>
                      <a:pt x="543" y="182"/>
                    </a:lnTo>
                    <a:cubicBezTo>
                      <a:pt x="507" y="164"/>
                      <a:pt x="471" y="155"/>
                      <a:pt x="453" y="146"/>
                    </a:cubicBezTo>
                    <a:lnTo>
                      <a:pt x="435" y="1"/>
                    </a:lnTo>
                    <a:lnTo>
                      <a:pt x="326" y="19"/>
                    </a:lnTo>
                    <a:lnTo>
                      <a:pt x="326" y="146"/>
                    </a:lnTo>
                    <a:lnTo>
                      <a:pt x="263" y="146"/>
                    </a:lnTo>
                    <a:lnTo>
                      <a:pt x="2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23"/>
              <p:cNvSpPr/>
              <p:nvPr/>
            </p:nvSpPr>
            <p:spPr>
              <a:xfrm>
                <a:off x="-3981818" y="1243616"/>
                <a:ext cx="112309" cy="217957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178" extrusionOk="0">
                    <a:moveTo>
                      <a:pt x="263" y="1"/>
                    </a:moveTo>
                    <a:lnTo>
                      <a:pt x="145" y="19"/>
                    </a:lnTo>
                    <a:lnTo>
                      <a:pt x="145" y="164"/>
                    </a:lnTo>
                    <a:cubicBezTo>
                      <a:pt x="100" y="182"/>
                      <a:pt x="54" y="209"/>
                      <a:pt x="36" y="245"/>
                    </a:cubicBezTo>
                    <a:cubicBezTo>
                      <a:pt x="9" y="282"/>
                      <a:pt x="0" y="327"/>
                      <a:pt x="0" y="372"/>
                    </a:cubicBezTo>
                    <a:cubicBezTo>
                      <a:pt x="0" y="417"/>
                      <a:pt x="9" y="454"/>
                      <a:pt x="36" y="481"/>
                    </a:cubicBezTo>
                    <a:cubicBezTo>
                      <a:pt x="63" y="517"/>
                      <a:pt x="91" y="553"/>
                      <a:pt x="118" y="571"/>
                    </a:cubicBezTo>
                    <a:cubicBezTo>
                      <a:pt x="154" y="598"/>
                      <a:pt x="199" y="635"/>
                      <a:pt x="263" y="662"/>
                    </a:cubicBezTo>
                    <a:lnTo>
                      <a:pt x="290" y="689"/>
                    </a:lnTo>
                    <a:cubicBezTo>
                      <a:pt x="326" y="707"/>
                      <a:pt x="362" y="725"/>
                      <a:pt x="380" y="743"/>
                    </a:cubicBezTo>
                    <a:cubicBezTo>
                      <a:pt x="408" y="752"/>
                      <a:pt x="417" y="780"/>
                      <a:pt x="417" y="798"/>
                    </a:cubicBezTo>
                    <a:cubicBezTo>
                      <a:pt x="417" y="834"/>
                      <a:pt x="408" y="861"/>
                      <a:pt x="380" y="870"/>
                    </a:cubicBezTo>
                    <a:cubicBezTo>
                      <a:pt x="362" y="879"/>
                      <a:pt x="317" y="888"/>
                      <a:pt x="272" y="888"/>
                    </a:cubicBezTo>
                    <a:cubicBezTo>
                      <a:pt x="235" y="888"/>
                      <a:pt x="190" y="879"/>
                      <a:pt x="154" y="870"/>
                    </a:cubicBezTo>
                    <a:cubicBezTo>
                      <a:pt x="118" y="861"/>
                      <a:pt x="91" y="834"/>
                      <a:pt x="54" y="825"/>
                    </a:cubicBezTo>
                    <a:lnTo>
                      <a:pt x="18" y="961"/>
                    </a:lnTo>
                    <a:cubicBezTo>
                      <a:pt x="54" y="970"/>
                      <a:pt x="91" y="997"/>
                      <a:pt x="145" y="1006"/>
                    </a:cubicBezTo>
                    <a:lnTo>
                      <a:pt x="145" y="1178"/>
                    </a:lnTo>
                    <a:lnTo>
                      <a:pt x="263" y="1178"/>
                    </a:lnTo>
                    <a:lnTo>
                      <a:pt x="263" y="1024"/>
                    </a:lnTo>
                    <a:lnTo>
                      <a:pt x="335" y="1024"/>
                    </a:lnTo>
                    <a:lnTo>
                      <a:pt x="335" y="1178"/>
                    </a:lnTo>
                    <a:lnTo>
                      <a:pt x="453" y="1178"/>
                    </a:lnTo>
                    <a:lnTo>
                      <a:pt x="453" y="1006"/>
                    </a:lnTo>
                    <a:cubicBezTo>
                      <a:pt x="498" y="997"/>
                      <a:pt x="543" y="961"/>
                      <a:pt x="561" y="924"/>
                    </a:cubicBezTo>
                    <a:cubicBezTo>
                      <a:pt x="598" y="888"/>
                      <a:pt x="607" y="843"/>
                      <a:pt x="607" y="798"/>
                    </a:cubicBezTo>
                    <a:cubicBezTo>
                      <a:pt x="607" y="752"/>
                      <a:pt x="598" y="725"/>
                      <a:pt x="580" y="689"/>
                    </a:cubicBezTo>
                    <a:cubicBezTo>
                      <a:pt x="552" y="653"/>
                      <a:pt x="534" y="635"/>
                      <a:pt x="498" y="607"/>
                    </a:cubicBezTo>
                    <a:cubicBezTo>
                      <a:pt x="471" y="589"/>
                      <a:pt x="426" y="562"/>
                      <a:pt x="380" y="526"/>
                    </a:cubicBezTo>
                    <a:lnTo>
                      <a:pt x="353" y="508"/>
                    </a:lnTo>
                    <a:lnTo>
                      <a:pt x="308" y="481"/>
                    </a:lnTo>
                    <a:cubicBezTo>
                      <a:pt x="263" y="454"/>
                      <a:pt x="235" y="426"/>
                      <a:pt x="217" y="417"/>
                    </a:cubicBezTo>
                    <a:cubicBezTo>
                      <a:pt x="190" y="408"/>
                      <a:pt x="181" y="381"/>
                      <a:pt x="181" y="363"/>
                    </a:cubicBezTo>
                    <a:cubicBezTo>
                      <a:pt x="181" y="327"/>
                      <a:pt x="190" y="300"/>
                      <a:pt x="217" y="291"/>
                    </a:cubicBezTo>
                    <a:cubicBezTo>
                      <a:pt x="235" y="282"/>
                      <a:pt x="272" y="272"/>
                      <a:pt x="308" y="272"/>
                    </a:cubicBezTo>
                    <a:cubicBezTo>
                      <a:pt x="335" y="272"/>
                      <a:pt x="371" y="272"/>
                      <a:pt x="398" y="282"/>
                    </a:cubicBezTo>
                    <a:cubicBezTo>
                      <a:pt x="417" y="282"/>
                      <a:pt x="453" y="300"/>
                      <a:pt x="489" y="318"/>
                    </a:cubicBezTo>
                    <a:lnTo>
                      <a:pt x="543" y="182"/>
                    </a:lnTo>
                    <a:cubicBezTo>
                      <a:pt x="507" y="164"/>
                      <a:pt x="471" y="155"/>
                      <a:pt x="453" y="146"/>
                    </a:cubicBezTo>
                    <a:lnTo>
                      <a:pt x="435" y="1"/>
                    </a:lnTo>
                    <a:lnTo>
                      <a:pt x="326" y="19"/>
                    </a:lnTo>
                    <a:lnTo>
                      <a:pt x="326" y="146"/>
                    </a:lnTo>
                    <a:lnTo>
                      <a:pt x="263" y="146"/>
                    </a:lnTo>
                    <a:lnTo>
                      <a:pt x="2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23"/>
              <p:cNvSpPr/>
              <p:nvPr/>
            </p:nvSpPr>
            <p:spPr>
              <a:xfrm>
                <a:off x="-4169616" y="1109659"/>
                <a:ext cx="484389" cy="481058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600" extrusionOk="0">
                    <a:moveTo>
                      <a:pt x="1323" y="0"/>
                    </a:moveTo>
                    <a:cubicBezTo>
                      <a:pt x="1241" y="0"/>
                      <a:pt x="1160" y="10"/>
                      <a:pt x="1078" y="19"/>
                    </a:cubicBezTo>
                    <a:cubicBezTo>
                      <a:pt x="1024" y="28"/>
                      <a:pt x="988" y="73"/>
                      <a:pt x="1006" y="136"/>
                    </a:cubicBezTo>
                    <a:cubicBezTo>
                      <a:pt x="1013" y="181"/>
                      <a:pt x="1045" y="213"/>
                      <a:pt x="1087" y="213"/>
                    </a:cubicBezTo>
                    <a:cubicBezTo>
                      <a:pt x="1096" y="213"/>
                      <a:pt x="1105" y="212"/>
                      <a:pt x="1115" y="209"/>
                    </a:cubicBezTo>
                    <a:cubicBezTo>
                      <a:pt x="1178" y="200"/>
                      <a:pt x="1250" y="191"/>
                      <a:pt x="1323" y="191"/>
                    </a:cubicBezTo>
                    <a:cubicBezTo>
                      <a:pt x="1939" y="191"/>
                      <a:pt x="2437" y="698"/>
                      <a:pt x="2437" y="1313"/>
                    </a:cubicBezTo>
                    <a:cubicBezTo>
                      <a:pt x="2437" y="1929"/>
                      <a:pt x="1930" y="2427"/>
                      <a:pt x="1323" y="2427"/>
                    </a:cubicBezTo>
                    <a:cubicBezTo>
                      <a:pt x="698" y="2427"/>
                      <a:pt x="200" y="1929"/>
                      <a:pt x="200" y="1313"/>
                    </a:cubicBezTo>
                    <a:cubicBezTo>
                      <a:pt x="200" y="1087"/>
                      <a:pt x="264" y="870"/>
                      <a:pt x="390" y="689"/>
                    </a:cubicBezTo>
                    <a:cubicBezTo>
                      <a:pt x="427" y="643"/>
                      <a:pt x="417" y="589"/>
                      <a:pt x="372" y="553"/>
                    </a:cubicBezTo>
                    <a:cubicBezTo>
                      <a:pt x="350" y="538"/>
                      <a:pt x="327" y="530"/>
                      <a:pt x="305" y="530"/>
                    </a:cubicBezTo>
                    <a:cubicBezTo>
                      <a:pt x="276" y="530"/>
                      <a:pt x="248" y="545"/>
                      <a:pt x="227" y="571"/>
                    </a:cubicBezTo>
                    <a:cubicBezTo>
                      <a:pt x="82" y="788"/>
                      <a:pt x="1" y="1042"/>
                      <a:pt x="1" y="1295"/>
                    </a:cubicBezTo>
                    <a:cubicBezTo>
                      <a:pt x="1" y="2011"/>
                      <a:pt x="580" y="2599"/>
                      <a:pt x="1305" y="2599"/>
                    </a:cubicBezTo>
                    <a:cubicBezTo>
                      <a:pt x="2029" y="2599"/>
                      <a:pt x="2618" y="2011"/>
                      <a:pt x="2618" y="1295"/>
                    </a:cubicBezTo>
                    <a:cubicBezTo>
                      <a:pt x="2618" y="589"/>
                      <a:pt x="2047" y="0"/>
                      <a:pt x="13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23"/>
              <p:cNvSpPr/>
              <p:nvPr/>
            </p:nvSpPr>
            <p:spPr>
              <a:xfrm>
                <a:off x="-4075624" y="1134082"/>
                <a:ext cx="53657" cy="4607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49" extrusionOk="0">
                    <a:moveTo>
                      <a:pt x="190" y="1"/>
                    </a:moveTo>
                    <a:cubicBezTo>
                      <a:pt x="175" y="1"/>
                      <a:pt x="159" y="5"/>
                      <a:pt x="145" y="13"/>
                    </a:cubicBezTo>
                    <a:cubicBezTo>
                      <a:pt x="109" y="31"/>
                      <a:pt x="91" y="50"/>
                      <a:pt x="54" y="68"/>
                    </a:cubicBezTo>
                    <a:cubicBezTo>
                      <a:pt x="9" y="104"/>
                      <a:pt x="0" y="158"/>
                      <a:pt x="27" y="203"/>
                    </a:cubicBezTo>
                    <a:cubicBezTo>
                      <a:pt x="54" y="240"/>
                      <a:pt x="72" y="249"/>
                      <a:pt x="109" y="249"/>
                    </a:cubicBezTo>
                    <a:cubicBezTo>
                      <a:pt x="136" y="249"/>
                      <a:pt x="154" y="249"/>
                      <a:pt x="154" y="213"/>
                    </a:cubicBezTo>
                    <a:cubicBezTo>
                      <a:pt x="181" y="203"/>
                      <a:pt x="208" y="185"/>
                      <a:pt x="235" y="167"/>
                    </a:cubicBezTo>
                    <a:cubicBezTo>
                      <a:pt x="281" y="149"/>
                      <a:pt x="290" y="95"/>
                      <a:pt x="272" y="50"/>
                    </a:cubicBezTo>
                    <a:cubicBezTo>
                      <a:pt x="253" y="19"/>
                      <a:pt x="222" y="1"/>
                      <a:pt x="1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5" name="Google Shape;1255;p23"/>
            <p:cNvGrpSpPr/>
            <p:nvPr/>
          </p:nvGrpSpPr>
          <p:grpSpPr>
            <a:xfrm>
              <a:off x="79718" y="2686939"/>
              <a:ext cx="513604" cy="447124"/>
              <a:chOff x="1742100" y="2304325"/>
              <a:chExt cx="178850" cy="155700"/>
            </a:xfrm>
          </p:grpSpPr>
          <p:sp>
            <p:nvSpPr>
              <p:cNvPr id="1256" name="Google Shape;1256;p23"/>
              <p:cNvSpPr/>
              <p:nvPr/>
            </p:nvSpPr>
            <p:spPr>
              <a:xfrm>
                <a:off x="1811825" y="2372175"/>
                <a:ext cx="107075" cy="8547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3419" extrusionOk="0">
                    <a:moveTo>
                      <a:pt x="589" y="0"/>
                    </a:moveTo>
                    <a:lnTo>
                      <a:pt x="0" y="589"/>
                    </a:lnTo>
                    <a:lnTo>
                      <a:pt x="2708" y="3296"/>
                    </a:lnTo>
                    <a:cubicBezTo>
                      <a:pt x="2789" y="3378"/>
                      <a:pt x="2898" y="3418"/>
                      <a:pt x="3005" y="3418"/>
                    </a:cubicBezTo>
                    <a:cubicBezTo>
                      <a:pt x="3113" y="3418"/>
                      <a:pt x="3219" y="3378"/>
                      <a:pt x="3296" y="3296"/>
                    </a:cubicBezTo>
                    <a:lnTo>
                      <a:pt x="3595" y="3006"/>
                    </a:lnTo>
                    <a:lnTo>
                      <a:pt x="4174" y="2427"/>
                    </a:lnTo>
                    <a:cubicBezTo>
                      <a:pt x="4283" y="2309"/>
                      <a:pt x="4283" y="2119"/>
                      <a:pt x="4174" y="2001"/>
                    </a:cubicBezTo>
                    <a:cubicBezTo>
                      <a:pt x="4115" y="1947"/>
                      <a:pt x="4039" y="1920"/>
                      <a:pt x="3962" y="1920"/>
                    </a:cubicBezTo>
                    <a:cubicBezTo>
                      <a:pt x="3885" y="1920"/>
                      <a:pt x="3808" y="1947"/>
                      <a:pt x="3749" y="2001"/>
                    </a:cubicBezTo>
                    <a:lnTo>
                      <a:pt x="3169" y="2581"/>
                    </a:lnTo>
                    <a:lnTo>
                      <a:pt x="2834" y="2246"/>
                    </a:lnTo>
                    <a:lnTo>
                      <a:pt x="3414" y="1666"/>
                    </a:lnTo>
                    <a:cubicBezTo>
                      <a:pt x="3513" y="1530"/>
                      <a:pt x="3513" y="1349"/>
                      <a:pt x="3405" y="1241"/>
                    </a:cubicBezTo>
                    <a:cubicBezTo>
                      <a:pt x="3346" y="1182"/>
                      <a:pt x="3269" y="1152"/>
                      <a:pt x="3192" y="1152"/>
                    </a:cubicBezTo>
                    <a:cubicBezTo>
                      <a:pt x="3115" y="1152"/>
                      <a:pt x="3038" y="1182"/>
                      <a:pt x="2979" y="1241"/>
                    </a:cubicBezTo>
                    <a:lnTo>
                      <a:pt x="2409" y="1811"/>
                    </a:lnTo>
                    <a:lnTo>
                      <a:pt x="1603" y="1014"/>
                    </a:lnTo>
                    <a:lnTo>
                      <a:pt x="1503" y="906"/>
                    </a:lnTo>
                    <a:lnTo>
                      <a:pt x="1295" y="706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23"/>
              <p:cNvSpPr/>
              <p:nvPr/>
            </p:nvSpPr>
            <p:spPr>
              <a:xfrm>
                <a:off x="1808875" y="2368825"/>
                <a:ext cx="112075" cy="91200"/>
              </a:xfrm>
              <a:custGeom>
                <a:avLst/>
                <a:gdLst/>
                <a:ahLst/>
                <a:cxnLst/>
                <a:rect l="l" t="t" r="r" b="b"/>
                <a:pathLst>
                  <a:path w="4483" h="3648" extrusionOk="0">
                    <a:moveTo>
                      <a:pt x="701" y="1"/>
                    </a:moveTo>
                    <a:cubicBezTo>
                      <a:pt x="675" y="1"/>
                      <a:pt x="648" y="12"/>
                      <a:pt x="625" y="35"/>
                    </a:cubicBezTo>
                    <a:lnTo>
                      <a:pt x="37" y="623"/>
                    </a:lnTo>
                    <a:cubicBezTo>
                      <a:pt x="10" y="650"/>
                      <a:pt x="1" y="668"/>
                      <a:pt x="1" y="705"/>
                    </a:cubicBezTo>
                    <a:cubicBezTo>
                      <a:pt x="1" y="741"/>
                      <a:pt x="10" y="759"/>
                      <a:pt x="37" y="786"/>
                    </a:cubicBezTo>
                    <a:lnTo>
                      <a:pt x="2735" y="3484"/>
                    </a:lnTo>
                    <a:cubicBezTo>
                      <a:pt x="2844" y="3593"/>
                      <a:pt x="2979" y="3647"/>
                      <a:pt x="3115" y="3647"/>
                    </a:cubicBezTo>
                    <a:cubicBezTo>
                      <a:pt x="3251" y="3647"/>
                      <a:pt x="3387" y="3602"/>
                      <a:pt x="3496" y="3448"/>
                    </a:cubicBezTo>
                    <a:lnTo>
                      <a:pt x="4365" y="2579"/>
                    </a:lnTo>
                    <a:cubicBezTo>
                      <a:pt x="4437" y="2516"/>
                      <a:pt x="4482" y="2407"/>
                      <a:pt x="4482" y="2298"/>
                    </a:cubicBezTo>
                    <a:cubicBezTo>
                      <a:pt x="4482" y="2199"/>
                      <a:pt x="4446" y="2090"/>
                      <a:pt x="4365" y="2018"/>
                    </a:cubicBezTo>
                    <a:cubicBezTo>
                      <a:pt x="4289" y="1937"/>
                      <a:pt x="4184" y="1899"/>
                      <a:pt x="4081" y="1899"/>
                    </a:cubicBezTo>
                    <a:cubicBezTo>
                      <a:pt x="3974" y="1899"/>
                      <a:pt x="3868" y="1939"/>
                      <a:pt x="3794" y="2018"/>
                    </a:cubicBezTo>
                    <a:lnTo>
                      <a:pt x="3278" y="2525"/>
                    </a:lnTo>
                    <a:lnTo>
                      <a:pt x="3097" y="2344"/>
                    </a:lnTo>
                    <a:lnTo>
                      <a:pt x="3613" y="1836"/>
                    </a:lnTo>
                    <a:cubicBezTo>
                      <a:pt x="3677" y="1764"/>
                      <a:pt x="3722" y="1655"/>
                      <a:pt x="3722" y="1547"/>
                    </a:cubicBezTo>
                    <a:cubicBezTo>
                      <a:pt x="3722" y="1447"/>
                      <a:pt x="3686" y="1348"/>
                      <a:pt x="3613" y="1266"/>
                    </a:cubicBezTo>
                    <a:cubicBezTo>
                      <a:pt x="3533" y="1190"/>
                      <a:pt x="3426" y="1154"/>
                      <a:pt x="3322" y="1154"/>
                    </a:cubicBezTo>
                    <a:cubicBezTo>
                      <a:pt x="3213" y="1154"/>
                      <a:pt x="3107" y="1192"/>
                      <a:pt x="3034" y="1266"/>
                    </a:cubicBezTo>
                    <a:lnTo>
                      <a:pt x="2527" y="1773"/>
                    </a:lnTo>
                    <a:lnTo>
                      <a:pt x="2056" y="1311"/>
                    </a:lnTo>
                    <a:cubicBezTo>
                      <a:pt x="2043" y="1290"/>
                      <a:pt x="2020" y="1281"/>
                      <a:pt x="1995" y="1281"/>
                    </a:cubicBezTo>
                    <a:cubicBezTo>
                      <a:pt x="1966" y="1281"/>
                      <a:pt x="1935" y="1292"/>
                      <a:pt x="1911" y="1311"/>
                    </a:cubicBezTo>
                    <a:cubicBezTo>
                      <a:pt x="1866" y="1348"/>
                      <a:pt x="1866" y="1411"/>
                      <a:pt x="1911" y="1456"/>
                    </a:cubicBezTo>
                    <a:lnTo>
                      <a:pt x="2445" y="1990"/>
                    </a:lnTo>
                    <a:cubicBezTo>
                      <a:pt x="2463" y="2013"/>
                      <a:pt x="2488" y="2024"/>
                      <a:pt x="2514" y="2024"/>
                    </a:cubicBezTo>
                    <a:cubicBezTo>
                      <a:pt x="2540" y="2024"/>
                      <a:pt x="2567" y="2013"/>
                      <a:pt x="2590" y="1990"/>
                    </a:cubicBezTo>
                    <a:lnTo>
                      <a:pt x="3170" y="1411"/>
                    </a:lnTo>
                    <a:cubicBezTo>
                      <a:pt x="3210" y="1379"/>
                      <a:pt x="3260" y="1363"/>
                      <a:pt x="3309" y="1363"/>
                    </a:cubicBezTo>
                    <a:cubicBezTo>
                      <a:pt x="3357" y="1363"/>
                      <a:pt x="3405" y="1379"/>
                      <a:pt x="3441" y="1411"/>
                    </a:cubicBezTo>
                    <a:cubicBezTo>
                      <a:pt x="3477" y="1447"/>
                      <a:pt x="3496" y="1492"/>
                      <a:pt x="3496" y="1547"/>
                    </a:cubicBezTo>
                    <a:cubicBezTo>
                      <a:pt x="3496" y="1610"/>
                      <a:pt x="3477" y="1655"/>
                      <a:pt x="3441" y="1683"/>
                    </a:cubicBezTo>
                    <a:lnTo>
                      <a:pt x="2862" y="2262"/>
                    </a:lnTo>
                    <a:cubicBezTo>
                      <a:pt x="2816" y="2298"/>
                      <a:pt x="2816" y="2362"/>
                      <a:pt x="2862" y="2407"/>
                    </a:cubicBezTo>
                    <a:lnTo>
                      <a:pt x="3206" y="2751"/>
                    </a:lnTo>
                    <a:cubicBezTo>
                      <a:pt x="3219" y="2774"/>
                      <a:pt x="3244" y="2785"/>
                      <a:pt x="3271" y="2785"/>
                    </a:cubicBezTo>
                    <a:cubicBezTo>
                      <a:pt x="3299" y="2785"/>
                      <a:pt x="3328" y="2774"/>
                      <a:pt x="3351" y="2751"/>
                    </a:cubicBezTo>
                    <a:lnTo>
                      <a:pt x="3930" y="2171"/>
                    </a:lnTo>
                    <a:cubicBezTo>
                      <a:pt x="3966" y="2140"/>
                      <a:pt x="4016" y="2124"/>
                      <a:pt x="4066" y="2124"/>
                    </a:cubicBezTo>
                    <a:cubicBezTo>
                      <a:pt x="4116" y="2124"/>
                      <a:pt x="4166" y="2140"/>
                      <a:pt x="4202" y="2171"/>
                    </a:cubicBezTo>
                    <a:cubicBezTo>
                      <a:pt x="4229" y="2208"/>
                      <a:pt x="4256" y="2262"/>
                      <a:pt x="4256" y="2307"/>
                    </a:cubicBezTo>
                    <a:cubicBezTo>
                      <a:pt x="4256" y="2362"/>
                      <a:pt x="4229" y="2407"/>
                      <a:pt x="4202" y="2443"/>
                    </a:cubicBezTo>
                    <a:lnTo>
                      <a:pt x="3324" y="3321"/>
                    </a:lnTo>
                    <a:cubicBezTo>
                      <a:pt x="3269" y="3376"/>
                      <a:pt x="3190" y="3403"/>
                      <a:pt x="3111" y="3403"/>
                    </a:cubicBezTo>
                    <a:cubicBezTo>
                      <a:pt x="3032" y="3403"/>
                      <a:pt x="2952" y="3376"/>
                      <a:pt x="2898" y="3321"/>
                    </a:cubicBezTo>
                    <a:lnTo>
                      <a:pt x="272" y="687"/>
                    </a:lnTo>
                    <a:lnTo>
                      <a:pt x="698" y="261"/>
                    </a:lnTo>
                    <a:lnTo>
                      <a:pt x="1259" y="813"/>
                    </a:lnTo>
                    <a:cubicBezTo>
                      <a:pt x="1272" y="835"/>
                      <a:pt x="1295" y="844"/>
                      <a:pt x="1320" y="844"/>
                    </a:cubicBezTo>
                    <a:cubicBezTo>
                      <a:pt x="1349" y="844"/>
                      <a:pt x="1380" y="832"/>
                      <a:pt x="1404" y="813"/>
                    </a:cubicBezTo>
                    <a:cubicBezTo>
                      <a:pt x="1449" y="777"/>
                      <a:pt x="1449" y="714"/>
                      <a:pt x="1404" y="668"/>
                    </a:cubicBezTo>
                    <a:lnTo>
                      <a:pt x="770" y="35"/>
                    </a:lnTo>
                    <a:cubicBezTo>
                      <a:pt x="752" y="12"/>
                      <a:pt x="727" y="1"/>
                      <a:pt x="7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23"/>
              <p:cNvSpPr/>
              <p:nvPr/>
            </p:nvSpPr>
            <p:spPr>
              <a:xfrm>
                <a:off x="1742100" y="2307200"/>
                <a:ext cx="102800" cy="93300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3732" extrusionOk="0">
                    <a:moveTo>
                      <a:pt x="2057" y="827"/>
                    </a:moveTo>
                    <a:cubicBezTo>
                      <a:pt x="2325" y="827"/>
                      <a:pt x="2595" y="929"/>
                      <a:pt x="2798" y="1132"/>
                    </a:cubicBezTo>
                    <a:cubicBezTo>
                      <a:pt x="3206" y="1540"/>
                      <a:pt x="3206" y="2192"/>
                      <a:pt x="2798" y="2599"/>
                    </a:cubicBezTo>
                    <a:cubicBezTo>
                      <a:pt x="2595" y="2803"/>
                      <a:pt x="2327" y="2905"/>
                      <a:pt x="2060" y="2905"/>
                    </a:cubicBezTo>
                    <a:cubicBezTo>
                      <a:pt x="1793" y="2905"/>
                      <a:pt x="1526" y="2803"/>
                      <a:pt x="1322" y="2599"/>
                    </a:cubicBezTo>
                    <a:cubicBezTo>
                      <a:pt x="915" y="2192"/>
                      <a:pt x="915" y="1540"/>
                      <a:pt x="1322" y="1132"/>
                    </a:cubicBezTo>
                    <a:cubicBezTo>
                      <a:pt x="1522" y="929"/>
                      <a:pt x="1789" y="827"/>
                      <a:pt x="2057" y="827"/>
                    </a:cubicBezTo>
                    <a:close/>
                    <a:moveTo>
                      <a:pt x="2043" y="1"/>
                    </a:moveTo>
                    <a:cubicBezTo>
                      <a:pt x="1565" y="1"/>
                      <a:pt x="1087" y="182"/>
                      <a:pt x="725" y="544"/>
                    </a:cubicBezTo>
                    <a:cubicBezTo>
                      <a:pt x="0" y="1277"/>
                      <a:pt x="0" y="2463"/>
                      <a:pt x="725" y="3188"/>
                    </a:cubicBezTo>
                    <a:cubicBezTo>
                      <a:pt x="1092" y="3550"/>
                      <a:pt x="1571" y="3731"/>
                      <a:pt x="2050" y="3731"/>
                    </a:cubicBezTo>
                    <a:cubicBezTo>
                      <a:pt x="2529" y="3731"/>
                      <a:pt x="3007" y="3550"/>
                      <a:pt x="3369" y="3188"/>
                    </a:cubicBezTo>
                    <a:cubicBezTo>
                      <a:pt x="4111" y="2454"/>
                      <a:pt x="4111" y="1268"/>
                      <a:pt x="3369" y="544"/>
                    </a:cubicBezTo>
                    <a:cubicBezTo>
                      <a:pt x="3002" y="182"/>
                      <a:pt x="2522" y="1"/>
                      <a:pt x="2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23"/>
              <p:cNvSpPr/>
              <p:nvPr/>
            </p:nvSpPr>
            <p:spPr>
              <a:xfrm>
                <a:off x="1743000" y="2304325"/>
                <a:ext cx="10482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955" extrusionOk="0">
                    <a:moveTo>
                      <a:pt x="330" y="1087"/>
                    </a:moveTo>
                    <a:cubicBezTo>
                      <a:pt x="286" y="1087"/>
                      <a:pt x="241" y="1109"/>
                      <a:pt x="227" y="1157"/>
                    </a:cubicBezTo>
                    <a:lnTo>
                      <a:pt x="155" y="1320"/>
                    </a:lnTo>
                    <a:cubicBezTo>
                      <a:pt x="136" y="1383"/>
                      <a:pt x="164" y="1438"/>
                      <a:pt x="227" y="1465"/>
                    </a:cubicBezTo>
                    <a:cubicBezTo>
                      <a:pt x="236" y="1474"/>
                      <a:pt x="245" y="1474"/>
                      <a:pt x="254" y="1474"/>
                    </a:cubicBezTo>
                    <a:cubicBezTo>
                      <a:pt x="299" y="1474"/>
                      <a:pt x="336" y="1438"/>
                      <a:pt x="372" y="1401"/>
                    </a:cubicBezTo>
                    <a:cubicBezTo>
                      <a:pt x="381" y="1347"/>
                      <a:pt x="399" y="1293"/>
                      <a:pt x="426" y="1247"/>
                    </a:cubicBezTo>
                    <a:cubicBezTo>
                      <a:pt x="453" y="1184"/>
                      <a:pt x="426" y="1121"/>
                      <a:pt x="372" y="1093"/>
                    </a:cubicBezTo>
                    <a:cubicBezTo>
                      <a:pt x="359" y="1089"/>
                      <a:pt x="344" y="1087"/>
                      <a:pt x="330" y="1087"/>
                    </a:cubicBezTo>
                    <a:close/>
                    <a:moveTo>
                      <a:pt x="2020" y="1057"/>
                    </a:moveTo>
                    <a:cubicBezTo>
                      <a:pt x="2273" y="1057"/>
                      <a:pt x="2500" y="1148"/>
                      <a:pt x="2681" y="1320"/>
                    </a:cubicBezTo>
                    <a:cubicBezTo>
                      <a:pt x="2853" y="1492"/>
                      <a:pt x="2952" y="1736"/>
                      <a:pt x="2952" y="1981"/>
                    </a:cubicBezTo>
                    <a:cubicBezTo>
                      <a:pt x="2952" y="2225"/>
                      <a:pt x="2862" y="2452"/>
                      <a:pt x="2681" y="2633"/>
                    </a:cubicBezTo>
                    <a:cubicBezTo>
                      <a:pt x="2509" y="2805"/>
                      <a:pt x="2273" y="2904"/>
                      <a:pt x="2020" y="2904"/>
                    </a:cubicBezTo>
                    <a:cubicBezTo>
                      <a:pt x="1775" y="2904"/>
                      <a:pt x="1549" y="2814"/>
                      <a:pt x="1368" y="2633"/>
                    </a:cubicBezTo>
                    <a:cubicBezTo>
                      <a:pt x="1196" y="2470"/>
                      <a:pt x="1096" y="2225"/>
                      <a:pt x="1096" y="1981"/>
                    </a:cubicBezTo>
                    <a:cubicBezTo>
                      <a:pt x="1096" y="1736"/>
                      <a:pt x="1187" y="1510"/>
                      <a:pt x="1368" y="1320"/>
                    </a:cubicBezTo>
                    <a:cubicBezTo>
                      <a:pt x="1540" y="1157"/>
                      <a:pt x="1775" y="1057"/>
                      <a:pt x="2020" y="1057"/>
                    </a:cubicBezTo>
                    <a:close/>
                    <a:moveTo>
                      <a:pt x="2020" y="813"/>
                    </a:moveTo>
                    <a:cubicBezTo>
                      <a:pt x="1721" y="813"/>
                      <a:pt x="1422" y="940"/>
                      <a:pt x="1205" y="1157"/>
                    </a:cubicBezTo>
                    <a:cubicBezTo>
                      <a:pt x="997" y="1374"/>
                      <a:pt x="870" y="1664"/>
                      <a:pt x="870" y="1972"/>
                    </a:cubicBezTo>
                    <a:cubicBezTo>
                      <a:pt x="870" y="2280"/>
                      <a:pt x="988" y="2569"/>
                      <a:pt x="1205" y="2787"/>
                    </a:cubicBezTo>
                    <a:cubicBezTo>
                      <a:pt x="1422" y="3004"/>
                      <a:pt x="1721" y="3122"/>
                      <a:pt x="2020" y="3122"/>
                    </a:cubicBezTo>
                    <a:cubicBezTo>
                      <a:pt x="2328" y="3122"/>
                      <a:pt x="2608" y="3013"/>
                      <a:pt x="2835" y="2787"/>
                    </a:cubicBezTo>
                    <a:cubicBezTo>
                      <a:pt x="3052" y="2569"/>
                      <a:pt x="3179" y="2280"/>
                      <a:pt x="3179" y="1972"/>
                    </a:cubicBezTo>
                    <a:cubicBezTo>
                      <a:pt x="3179" y="1664"/>
                      <a:pt x="3052" y="1365"/>
                      <a:pt x="2835" y="1157"/>
                    </a:cubicBezTo>
                    <a:cubicBezTo>
                      <a:pt x="2626" y="940"/>
                      <a:pt x="2328" y="813"/>
                      <a:pt x="2020" y="813"/>
                    </a:cubicBezTo>
                    <a:close/>
                    <a:moveTo>
                      <a:pt x="2029" y="0"/>
                    </a:moveTo>
                    <a:cubicBezTo>
                      <a:pt x="1524" y="0"/>
                      <a:pt x="1019" y="193"/>
                      <a:pt x="634" y="577"/>
                    </a:cubicBezTo>
                    <a:cubicBezTo>
                      <a:pt x="589" y="614"/>
                      <a:pt x="598" y="677"/>
                      <a:pt x="634" y="722"/>
                    </a:cubicBezTo>
                    <a:cubicBezTo>
                      <a:pt x="648" y="745"/>
                      <a:pt x="673" y="756"/>
                      <a:pt x="700" y="756"/>
                    </a:cubicBezTo>
                    <a:cubicBezTo>
                      <a:pt x="727" y="756"/>
                      <a:pt x="757" y="745"/>
                      <a:pt x="779" y="722"/>
                    </a:cubicBezTo>
                    <a:cubicBezTo>
                      <a:pt x="1123" y="378"/>
                      <a:pt x="1574" y="206"/>
                      <a:pt x="2024" y="206"/>
                    </a:cubicBezTo>
                    <a:cubicBezTo>
                      <a:pt x="2475" y="206"/>
                      <a:pt x="2925" y="378"/>
                      <a:pt x="3269" y="722"/>
                    </a:cubicBezTo>
                    <a:cubicBezTo>
                      <a:pt x="3957" y="1419"/>
                      <a:pt x="3957" y="2524"/>
                      <a:pt x="3269" y="3212"/>
                    </a:cubicBezTo>
                    <a:cubicBezTo>
                      <a:pt x="2925" y="3561"/>
                      <a:pt x="2475" y="3735"/>
                      <a:pt x="2024" y="3735"/>
                    </a:cubicBezTo>
                    <a:cubicBezTo>
                      <a:pt x="1574" y="3735"/>
                      <a:pt x="1123" y="3561"/>
                      <a:pt x="779" y="3212"/>
                    </a:cubicBezTo>
                    <a:cubicBezTo>
                      <a:pt x="417" y="2850"/>
                      <a:pt x="227" y="2343"/>
                      <a:pt x="272" y="1827"/>
                    </a:cubicBezTo>
                    <a:cubicBezTo>
                      <a:pt x="272" y="1763"/>
                      <a:pt x="227" y="1709"/>
                      <a:pt x="164" y="1709"/>
                    </a:cubicBezTo>
                    <a:cubicBezTo>
                      <a:pt x="109" y="1709"/>
                      <a:pt x="55" y="1754"/>
                      <a:pt x="55" y="1809"/>
                    </a:cubicBezTo>
                    <a:cubicBezTo>
                      <a:pt x="1" y="2388"/>
                      <a:pt x="209" y="2968"/>
                      <a:pt x="616" y="3375"/>
                    </a:cubicBezTo>
                    <a:cubicBezTo>
                      <a:pt x="1015" y="3755"/>
                      <a:pt x="1513" y="3955"/>
                      <a:pt x="2020" y="3955"/>
                    </a:cubicBezTo>
                    <a:cubicBezTo>
                      <a:pt x="2518" y="3955"/>
                      <a:pt x="3034" y="3755"/>
                      <a:pt x="3423" y="3375"/>
                    </a:cubicBezTo>
                    <a:cubicBezTo>
                      <a:pt x="4193" y="2606"/>
                      <a:pt x="4193" y="1347"/>
                      <a:pt x="3423" y="577"/>
                    </a:cubicBezTo>
                    <a:cubicBezTo>
                      <a:pt x="3038" y="193"/>
                      <a:pt x="2534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60" name="Google Shape;1260;p23"/>
            <p:cNvSpPr/>
            <p:nvPr/>
          </p:nvSpPr>
          <p:spPr>
            <a:xfrm>
              <a:off x="555950" y="1293238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3"/>
            <p:cNvSpPr/>
            <p:nvPr/>
          </p:nvSpPr>
          <p:spPr>
            <a:xfrm>
              <a:off x="8859363" y="2803025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3"/>
            <p:cNvSpPr/>
            <p:nvPr/>
          </p:nvSpPr>
          <p:spPr>
            <a:xfrm>
              <a:off x="6126212" y="4652507"/>
              <a:ext cx="250987" cy="261253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1757" y="1158"/>
                  </a:moveTo>
                  <a:cubicBezTo>
                    <a:pt x="2128" y="1158"/>
                    <a:pt x="2436" y="1456"/>
                    <a:pt x="2436" y="1837"/>
                  </a:cubicBezTo>
                  <a:cubicBezTo>
                    <a:pt x="2436" y="2217"/>
                    <a:pt x="2128" y="2516"/>
                    <a:pt x="1757" y="2516"/>
                  </a:cubicBezTo>
                  <a:cubicBezTo>
                    <a:pt x="1386" y="2516"/>
                    <a:pt x="1078" y="2217"/>
                    <a:pt x="1078" y="1837"/>
                  </a:cubicBezTo>
                  <a:cubicBezTo>
                    <a:pt x="1078" y="1466"/>
                    <a:pt x="1386" y="1158"/>
                    <a:pt x="1757" y="1158"/>
                  </a:cubicBezTo>
                  <a:close/>
                  <a:moveTo>
                    <a:pt x="1757" y="931"/>
                  </a:moveTo>
                  <a:cubicBezTo>
                    <a:pt x="1259" y="931"/>
                    <a:pt x="861" y="1339"/>
                    <a:pt x="861" y="1828"/>
                  </a:cubicBezTo>
                  <a:cubicBezTo>
                    <a:pt x="861" y="2326"/>
                    <a:pt x="1268" y="2724"/>
                    <a:pt x="1757" y="2724"/>
                  </a:cubicBezTo>
                  <a:cubicBezTo>
                    <a:pt x="2255" y="2724"/>
                    <a:pt x="2653" y="2326"/>
                    <a:pt x="2653" y="1828"/>
                  </a:cubicBezTo>
                  <a:cubicBezTo>
                    <a:pt x="2653" y="1330"/>
                    <a:pt x="2255" y="931"/>
                    <a:pt x="1757" y="931"/>
                  </a:cubicBezTo>
                  <a:close/>
                  <a:moveTo>
                    <a:pt x="1765" y="250"/>
                  </a:moveTo>
                  <a:cubicBezTo>
                    <a:pt x="1843" y="250"/>
                    <a:pt x="1920" y="257"/>
                    <a:pt x="1992" y="270"/>
                  </a:cubicBezTo>
                  <a:lnTo>
                    <a:pt x="1992" y="741"/>
                  </a:lnTo>
                  <a:lnTo>
                    <a:pt x="2074" y="759"/>
                  </a:lnTo>
                  <a:cubicBezTo>
                    <a:pt x="2255" y="805"/>
                    <a:pt x="2409" y="913"/>
                    <a:pt x="2545" y="1031"/>
                  </a:cubicBezTo>
                  <a:lnTo>
                    <a:pt x="2608" y="1094"/>
                  </a:lnTo>
                  <a:lnTo>
                    <a:pt x="3016" y="850"/>
                  </a:lnTo>
                  <a:cubicBezTo>
                    <a:pt x="3106" y="977"/>
                    <a:pt x="3179" y="1103"/>
                    <a:pt x="3242" y="1248"/>
                  </a:cubicBezTo>
                  <a:lnTo>
                    <a:pt x="2835" y="1484"/>
                  </a:lnTo>
                  <a:lnTo>
                    <a:pt x="2853" y="1565"/>
                  </a:lnTo>
                  <a:cubicBezTo>
                    <a:pt x="2880" y="1656"/>
                    <a:pt x="2889" y="1746"/>
                    <a:pt x="2889" y="1837"/>
                  </a:cubicBezTo>
                  <a:cubicBezTo>
                    <a:pt x="2889" y="1927"/>
                    <a:pt x="2880" y="2018"/>
                    <a:pt x="2853" y="2108"/>
                  </a:cubicBezTo>
                  <a:lnTo>
                    <a:pt x="2835" y="2190"/>
                  </a:lnTo>
                  <a:lnTo>
                    <a:pt x="3242" y="2425"/>
                  </a:lnTo>
                  <a:cubicBezTo>
                    <a:pt x="3179" y="2561"/>
                    <a:pt x="3115" y="2697"/>
                    <a:pt x="3016" y="2824"/>
                  </a:cubicBezTo>
                  <a:lnTo>
                    <a:pt x="2608" y="2588"/>
                  </a:lnTo>
                  <a:lnTo>
                    <a:pt x="2545" y="2643"/>
                  </a:lnTo>
                  <a:cubicBezTo>
                    <a:pt x="2409" y="2769"/>
                    <a:pt x="2255" y="2869"/>
                    <a:pt x="2074" y="2914"/>
                  </a:cubicBezTo>
                  <a:lnTo>
                    <a:pt x="1992" y="2932"/>
                  </a:lnTo>
                  <a:lnTo>
                    <a:pt x="1992" y="3412"/>
                  </a:lnTo>
                  <a:cubicBezTo>
                    <a:pt x="1915" y="3426"/>
                    <a:pt x="1839" y="3433"/>
                    <a:pt x="1762" y="3433"/>
                  </a:cubicBezTo>
                  <a:cubicBezTo>
                    <a:pt x="1685" y="3433"/>
                    <a:pt x="1608" y="3426"/>
                    <a:pt x="1531" y="3412"/>
                  </a:cubicBezTo>
                  <a:lnTo>
                    <a:pt x="1531" y="2941"/>
                  </a:lnTo>
                  <a:lnTo>
                    <a:pt x="1449" y="2914"/>
                  </a:lnTo>
                  <a:cubicBezTo>
                    <a:pt x="1268" y="2869"/>
                    <a:pt x="1114" y="2769"/>
                    <a:pt x="978" y="2643"/>
                  </a:cubicBezTo>
                  <a:lnTo>
                    <a:pt x="915" y="2588"/>
                  </a:lnTo>
                  <a:lnTo>
                    <a:pt x="508" y="2824"/>
                  </a:lnTo>
                  <a:cubicBezTo>
                    <a:pt x="417" y="2697"/>
                    <a:pt x="345" y="2579"/>
                    <a:pt x="281" y="2425"/>
                  </a:cubicBezTo>
                  <a:lnTo>
                    <a:pt x="689" y="2190"/>
                  </a:lnTo>
                  <a:lnTo>
                    <a:pt x="670" y="2108"/>
                  </a:lnTo>
                  <a:cubicBezTo>
                    <a:pt x="643" y="2018"/>
                    <a:pt x="634" y="1927"/>
                    <a:pt x="634" y="1837"/>
                  </a:cubicBezTo>
                  <a:cubicBezTo>
                    <a:pt x="634" y="1746"/>
                    <a:pt x="643" y="1656"/>
                    <a:pt x="670" y="1565"/>
                  </a:cubicBezTo>
                  <a:lnTo>
                    <a:pt x="689" y="1493"/>
                  </a:lnTo>
                  <a:lnTo>
                    <a:pt x="281" y="1248"/>
                  </a:lnTo>
                  <a:cubicBezTo>
                    <a:pt x="345" y="1112"/>
                    <a:pt x="408" y="977"/>
                    <a:pt x="508" y="859"/>
                  </a:cubicBezTo>
                  <a:lnTo>
                    <a:pt x="915" y="1094"/>
                  </a:lnTo>
                  <a:lnTo>
                    <a:pt x="978" y="1040"/>
                  </a:lnTo>
                  <a:cubicBezTo>
                    <a:pt x="1114" y="913"/>
                    <a:pt x="1268" y="814"/>
                    <a:pt x="1449" y="768"/>
                  </a:cubicBezTo>
                  <a:lnTo>
                    <a:pt x="1531" y="741"/>
                  </a:lnTo>
                  <a:lnTo>
                    <a:pt x="1531" y="270"/>
                  </a:lnTo>
                  <a:cubicBezTo>
                    <a:pt x="1608" y="257"/>
                    <a:pt x="1687" y="250"/>
                    <a:pt x="1765" y="250"/>
                  </a:cubicBezTo>
                  <a:close/>
                  <a:moveTo>
                    <a:pt x="1756" y="1"/>
                  </a:moveTo>
                  <a:cubicBezTo>
                    <a:pt x="1635" y="1"/>
                    <a:pt x="1513" y="12"/>
                    <a:pt x="1395" y="35"/>
                  </a:cubicBezTo>
                  <a:lnTo>
                    <a:pt x="1304" y="62"/>
                  </a:lnTo>
                  <a:lnTo>
                    <a:pt x="1304" y="560"/>
                  </a:lnTo>
                  <a:cubicBezTo>
                    <a:pt x="1141" y="614"/>
                    <a:pt x="996" y="705"/>
                    <a:pt x="870" y="805"/>
                  </a:cubicBezTo>
                  <a:lnTo>
                    <a:pt x="444" y="560"/>
                  </a:lnTo>
                  <a:lnTo>
                    <a:pt x="390" y="623"/>
                  </a:lnTo>
                  <a:cubicBezTo>
                    <a:pt x="227" y="805"/>
                    <a:pt x="100" y="1022"/>
                    <a:pt x="28" y="1248"/>
                  </a:cubicBezTo>
                  <a:lnTo>
                    <a:pt x="0" y="1330"/>
                  </a:lnTo>
                  <a:lnTo>
                    <a:pt x="435" y="1574"/>
                  </a:lnTo>
                  <a:cubicBezTo>
                    <a:pt x="417" y="1665"/>
                    <a:pt x="408" y="1746"/>
                    <a:pt x="408" y="1828"/>
                  </a:cubicBezTo>
                  <a:cubicBezTo>
                    <a:pt x="408" y="1909"/>
                    <a:pt x="417" y="2000"/>
                    <a:pt x="435" y="2072"/>
                  </a:cubicBezTo>
                  <a:lnTo>
                    <a:pt x="0" y="2326"/>
                  </a:lnTo>
                  <a:lnTo>
                    <a:pt x="28" y="2407"/>
                  </a:lnTo>
                  <a:cubicBezTo>
                    <a:pt x="100" y="2634"/>
                    <a:pt x="227" y="2851"/>
                    <a:pt x="390" y="3032"/>
                  </a:cubicBezTo>
                  <a:lnTo>
                    <a:pt x="444" y="3095"/>
                  </a:lnTo>
                  <a:lnTo>
                    <a:pt x="870" y="2851"/>
                  </a:lnTo>
                  <a:cubicBezTo>
                    <a:pt x="996" y="2960"/>
                    <a:pt x="1141" y="3041"/>
                    <a:pt x="1304" y="3095"/>
                  </a:cubicBezTo>
                  <a:lnTo>
                    <a:pt x="1304" y="3584"/>
                  </a:lnTo>
                  <a:lnTo>
                    <a:pt x="1395" y="3602"/>
                  </a:lnTo>
                  <a:cubicBezTo>
                    <a:pt x="1522" y="3630"/>
                    <a:pt x="1630" y="3639"/>
                    <a:pt x="1757" y="3639"/>
                  </a:cubicBezTo>
                  <a:cubicBezTo>
                    <a:pt x="1884" y="3639"/>
                    <a:pt x="2002" y="3630"/>
                    <a:pt x="2110" y="3621"/>
                  </a:cubicBezTo>
                  <a:lnTo>
                    <a:pt x="2201" y="3593"/>
                  </a:lnTo>
                  <a:lnTo>
                    <a:pt x="2201" y="3095"/>
                  </a:lnTo>
                  <a:cubicBezTo>
                    <a:pt x="2355" y="3041"/>
                    <a:pt x="2499" y="2950"/>
                    <a:pt x="2626" y="2851"/>
                  </a:cubicBezTo>
                  <a:lnTo>
                    <a:pt x="3061" y="3095"/>
                  </a:lnTo>
                  <a:lnTo>
                    <a:pt x="3115" y="3032"/>
                  </a:lnTo>
                  <a:cubicBezTo>
                    <a:pt x="3269" y="2851"/>
                    <a:pt x="3396" y="2634"/>
                    <a:pt x="3477" y="2407"/>
                  </a:cubicBezTo>
                  <a:lnTo>
                    <a:pt x="3495" y="2326"/>
                  </a:lnTo>
                  <a:lnTo>
                    <a:pt x="3070" y="2072"/>
                  </a:lnTo>
                  <a:cubicBezTo>
                    <a:pt x="3079" y="1982"/>
                    <a:pt x="3088" y="1909"/>
                    <a:pt x="3088" y="1828"/>
                  </a:cubicBezTo>
                  <a:cubicBezTo>
                    <a:pt x="3088" y="1746"/>
                    <a:pt x="3079" y="1656"/>
                    <a:pt x="3070" y="1574"/>
                  </a:cubicBezTo>
                  <a:lnTo>
                    <a:pt x="3495" y="1330"/>
                  </a:lnTo>
                  <a:lnTo>
                    <a:pt x="3477" y="1248"/>
                  </a:lnTo>
                  <a:cubicBezTo>
                    <a:pt x="3396" y="1022"/>
                    <a:pt x="3269" y="805"/>
                    <a:pt x="3115" y="623"/>
                  </a:cubicBezTo>
                  <a:lnTo>
                    <a:pt x="3061" y="560"/>
                  </a:lnTo>
                  <a:lnTo>
                    <a:pt x="2626" y="805"/>
                  </a:lnTo>
                  <a:cubicBezTo>
                    <a:pt x="2499" y="696"/>
                    <a:pt x="2355" y="614"/>
                    <a:pt x="2201" y="560"/>
                  </a:cubicBezTo>
                  <a:lnTo>
                    <a:pt x="2201" y="62"/>
                  </a:lnTo>
                  <a:lnTo>
                    <a:pt x="2110" y="35"/>
                  </a:lnTo>
                  <a:cubicBezTo>
                    <a:pt x="1997" y="12"/>
                    <a:pt x="1877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3" name="Google Shape;1263;p23"/>
            <p:cNvGrpSpPr/>
            <p:nvPr/>
          </p:nvGrpSpPr>
          <p:grpSpPr>
            <a:xfrm>
              <a:off x="8056718" y="4138499"/>
              <a:ext cx="1031730" cy="931005"/>
              <a:chOff x="1484475" y="4559750"/>
              <a:chExt cx="359275" cy="324200"/>
            </a:xfrm>
          </p:grpSpPr>
          <p:sp>
            <p:nvSpPr>
              <p:cNvPr id="1264" name="Google Shape;1264;p23"/>
              <p:cNvSpPr/>
              <p:nvPr/>
            </p:nvSpPr>
            <p:spPr>
              <a:xfrm>
                <a:off x="1484475" y="4559750"/>
                <a:ext cx="359275" cy="232725"/>
              </a:xfrm>
              <a:custGeom>
                <a:avLst/>
                <a:gdLst/>
                <a:ahLst/>
                <a:cxnLst/>
                <a:rect l="l" t="t" r="r" b="b"/>
                <a:pathLst>
                  <a:path w="14371" h="9309" extrusionOk="0">
                    <a:moveTo>
                      <a:pt x="453" y="1"/>
                    </a:moveTo>
                    <a:cubicBezTo>
                      <a:pt x="200" y="1"/>
                      <a:pt x="1" y="209"/>
                      <a:pt x="1" y="454"/>
                    </a:cubicBezTo>
                    <a:lnTo>
                      <a:pt x="1" y="8856"/>
                    </a:lnTo>
                    <a:cubicBezTo>
                      <a:pt x="1" y="9101"/>
                      <a:pt x="200" y="9309"/>
                      <a:pt x="453" y="9309"/>
                    </a:cubicBezTo>
                    <a:lnTo>
                      <a:pt x="10794" y="9309"/>
                    </a:lnTo>
                    <a:cubicBezTo>
                      <a:pt x="10866" y="9309"/>
                      <a:pt x="10902" y="9264"/>
                      <a:pt x="10902" y="9191"/>
                    </a:cubicBezTo>
                    <a:cubicBezTo>
                      <a:pt x="10902" y="9128"/>
                      <a:pt x="10848" y="9082"/>
                      <a:pt x="10794" y="9082"/>
                    </a:cubicBezTo>
                    <a:lnTo>
                      <a:pt x="453" y="9082"/>
                    </a:lnTo>
                    <a:cubicBezTo>
                      <a:pt x="309" y="9082"/>
                      <a:pt x="209" y="8983"/>
                      <a:pt x="209" y="8847"/>
                    </a:cubicBezTo>
                    <a:lnTo>
                      <a:pt x="209" y="445"/>
                    </a:lnTo>
                    <a:cubicBezTo>
                      <a:pt x="209" y="309"/>
                      <a:pt x="309" y="209"/>
                      <a:pt x="453" y="209"/>
                    </a:cubicBezTo>
                    <a:lnTo>
                      <a:pt x="13917" y="209"/>
                    </a:lnTo>
                    <a:cubicBezTo>
                      <a:pt x="14053" y="209"/>
                      <a:pt x="14153" y="309"/>
                      <a:pt x="14153" y="445"/>
                    </a:cubicBezTo>
                    <a:lnTo>
                      <a:pt x="14153" y="8847"/>
                    </a:lnTo>
                    <a:cubicBezTo>
                      <a:pt x="14153" y="8983"/>
                      <a:pt x="14053" y="9082"/>
                      <a:pt x="13917" y="9082"/>
                    </a:cubicBezTo>
                    <a:lnTo>
                      <a:pt x="12650" y="9082"/>
                    </a:lnTo>
                    <a:cubicBezTo>
                      <a:pt x="12577" y="9082"/>
                      <a:pt x="12532" y="9128"/>
                      <a:pt x="12532" y="9191"/>
                    </a:cubicBezTo>
                    <a:cubicBezTo>
                      <a:pt x="12532" y="9264"/>
                      <a:pt x="12595" y="9309"/>
                      <a:pt x="12650" y="9309"/>
                    </a:cubicBezTo>
                    <a:lnTo>
                      <a:pt x="13917" y="9309"/>
                    </a:lnTo>
                    <a:cubicBezTo>
                      <a:pt x="14171" y="9309"/>
                      <a:pt x="14370" y="9101"/>
                      <a:pt x="14370" y="8856"/>
                    </a:cubicBezTo>
                    <a:lnTo>
                      <a:pt x="14370" y="454"/>
                    </a:lnTo>
                    <a:cubicBezTo>
                      <a:pt x="14370" y="209"/>
                      <a:pt x="14171" y="1"/>
                      <a:pt x="139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23"/>
              <p:cNvSpPr/>
              <p:nvPr/>
            </p:nvSpPr>
            <p:spPr>
              <a:xfrm>
                <a:off x="1596075" y="4835250"/>
                <a:ext cx="135400" cy="48700"/>
              </a:xfrm>
              <a:custGeom>
                <a:avLst/>
                <a:gdLst/>
                <a:ahLst/>
                <a:cxnLst/>
                <a:rect l="l" t="t" r="r" b="b"/>
                <a:pathLst>
                  <a:path w="5416" h="1948" extrusionOk="0">
                    <a:moveTo>
                      <a:pt x="2708" y="218"/>
                    </a:moveTo>
                    <a:cubicBezTo>
                      <a:pt x="4175" y="218"/>
                      <a:pt x="5198" y="616"/>
                      <a:pt x="5198" y="979"/>
                    </a:cubicBezTo>
                    <a:cubicBezTo>
                      <a:pt x="5198" y="1250"/>
                      <a:pt x="4591" y="1585"/>
                      <a:pt x="3459" y="1703"/>
                    </a:cubicBezTo>
                    <a:cubicBezTo>
                      <a:pt x="3351" y="1712"/>
                      <a:pt x="3251" y="1712"/>
                      <a:pt x="3151" y="1721"/>
                    </a:cubicBezTo>
                    <a:cubicBezTo>
                      <a:pt x="3007" y="1739"/>
                      <a:pt x="2853" y="1739"/>
                      <a:pt x="2708" y="1739"/>
                    </a:cubicBezTo>
                    <a:cubicBezTo>
                      <a:pt x="1232" y="1739"/>
                      <a:pt x="218" y="1341"/>
                      <a:pt x="218" y="979"/>
                    </a:cubicBezTo>
                    <a:cubicBezTo>
                      <a:pt x="218" y="616"/>
                      <a:pt x="1232" y="218"/>
                      <a:pt x="2708" y="218"/>
                    </a:cubicBezTo>
                    <a:close/>
                    <a:moveTo>
                      <a:pt x="2708" y="1"/>
                    </a:moveTo>
                    <a:cubicBezTo>
                      <a:pt x="1395" y="1"/>
                      <a:pt x="1" y="345"/>
                      <a:pt x="1" y="979"/>
                    </a:cubicBezTo>
                    <a:cubicBezTo>
                      <a:pt x="1" y="1612"/>
                      <a:pt x="1395" y="1947"/>
                      <a:pt x="2708" y="1947"/>
                    </a:cubicBezTo>
                    <a:cubicBezTo>
                      <a:pt x="2871" y="1947"/>
                      <a:pt x="3016" y="1938"/>
                      <a:pt x="3161" y="1938"/>
                    </a:cubicBezTo>
                    <a:cubicBezTo>
                      <a:pt x="3269" y="1938"/>
                      <a:pt x="3378" y="1929"/>
                      <a:pt x="3477" y="1920"/>
                    </a:cubicBezTo>
                    <a:cubicBezTo>
                      <a:pt x="4655" y="1794"/>
                      <a:pt x="5415" y="1431"/>
                      <a:pt x="5415" y="979"/>
                    </a:cubicBezTo>
                    <a:cubicBezTo>
                      <a:pt x="5415" y="345"/>
                      <a:pt x="4021" y="1"/>
                      <a:pt x="27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23"/>
              <p:cNvSpPr/>
              <p:nvPr/>
            </p:nvSpPr>
            <p:spPr>
              <a:xfrm>
                <a:off x="1665800" y="4850425"/>
                <a:ext cx="95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81" h="227" extrusionOk="0">
                    <a:moveTo>
                      <a:pt x="109" y="0"/>
                    </a:moveTo>
                    <a:cubicBezTo>
                      <a:pt x="46" y="0"/>
                      <a:pt x="0" y="46"/>
                      <a:pt x="0" y="109"/>
                    </a:cubicBezTo>
                    <a:cubicBezTo>
                      <a:pt x="0" y="181"/>
                      <a:pt x="55" y="227"/>
                      <a:pt x="109" y="227"/>
                    </a:cubicBezTo>
                    <a:lnTo>
                      <a:pt x="272" y="227"/>
                    </a:lnTo>
                    <a:cubicBezTo>
                      <a:pt x="326" y="227"/>
                      <a:pt x="381" y="181"/>
                      <a:pt x="381" y="109"/>
                    </a:cubicBezTo>
                    <a:cubicBezTo>
                      <a:pt x="381" y="46"/>
                      <a:pt x="326" y="0"/>
                      <a:pt x="2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23"/>
              <p:cNvSpPr/>
              <p:nvPr/>
            </p:nvSpPr>
            <p:spPr>
              <a:xfrm>
                <a:off x="1768100" y="4786800"/>
                <a:ext cx="131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527" h="227" extrusionOk="0">
                    <a:moveTo>
                      <a:pt x="119" y="0"/>
                    </a:moveTo>
                    <a:cubicBezTo>
                      <a:pt x="46" y="0"/>
                      <a:pt x="1" y="46"/>
                      <a:pt x="1" y="109"/>
                    </a:cubicBezTo>
                    <a:cubicBezTo>
                      <a:pt x="1" y="182"/>
                      <a:pt x="55" y="227"/>
                      <a:pt x="119" y="227"/>
                    </a:cubicBezTo>
                    <a:lnTo>
                      <a:pt x="408" y="227"/>
                    </a:lnTo>
                    <a:cubicBezTo>
                      <a:pt x="481" y="227"/>
                      <a:pt x="526" y="182"/>
                      <a:pt x="526" y="109"/>
                    </a:cubicBezTo>
                    <a:cubicBezTo>
                      <a:pt x="526" y="46"/>
                      <a:pt x="463" y="0"/>
                      <a:pt x="4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23"/>
              <p:cNvSpPr/>
              <p:nvPr/>
            </p:nvSpPr>
            <p:spPr>
              <a:xfrm>
                <a:off x="1507575" y="4584200"/>
                <a:ext cx="312625" cy="184300"/>
              </a:xfrm>
              <a:custGeom>
                <a:avLst/>
                <a:gdLst/>
                <a:ahLst/>
                <a:cxnLst/>
                <a:rect l="l" t="t" r="r" b="b"/>
                <a:pathLst>
                  <a:path w="12505" h="7372" extrusionOk="0">
                    <a:moveTo>
                      <a:pt x="281" y="1"/>
                    </a:moveTo>
                    <a:cubicBezTo>
                      <a:pt x="127" y="1"/>
                      <a:pt x="0" y="127"/>
                      <a:pt x="0" y="281"/>
                    </a:cubicBezTo>
                    <a:lnTo>
                      <a:pt x="0" y="7081"/>
                    </a:lnTo>
                    <a:cubicBezTo>
                      <a:pt x="0" y="7244"/>
                      <a:pt x="127" y="7371"/>
                      <a:pt x="281" y="7371"/>
                    </a:cubicBezTo>
                    <a:lnTo>
                      <a:pt x="12224" y="7371"/>
                    </a:lnTo>
                    <a:cubicBezTo>
                      <a:pt x="12387" y="7371"/>
                      <a:pt x="12504" y="7244"/>
                      <a:pt x="12495" y="7081"/>
                    </a:cubicBezTo>
                    <a:lnTo>
                      <a:pt x="12495" y="281"/>
                    </a:lnTo>
                    <a:cubicBezTo>
                      <a:pt x="12495" y="127"/>
                      <a:pt x="12369" y="1"/>
                      <a:pt x="12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3"/>
              <p:cNvSpPr/>
              <p:nvPr/>
            </p:nvSpPr>
            <p:spPr>
              <a:xfrm>
                <a:off x="1520250" y="4635350"/>
                <a:ext cx="287275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11491" h="3207" extrusionOk="0">
                    <a:moveTo>
                      <a:pt x="11420" y="0"/>
                    </a:moveTo>
                    <a:cubicBezTo>
                      <a:pt x="11409" y="0"/>
                      <a:pt x="11398" y="3"/>
                      <a:pt x="11391" y="10"/>
                    </a:cubicBezTo>
                    <a:lnTo>
                      <a:pt x="8910" y="1676"/>
                    </a:lnTo>
                    <a:lnTo>
                      <a:pt x="7651" y="825"/>
                    </a:lnTo>
                    <a:cubicBezTo>
                      <a:pt x="7642" y="820"/>
                      <a:pt x="7631" y="818"/>
                      <a:pt x="7620" y="818"/>
                    </a:cubicBezTo>
                    <a:cubicBezTo>
                      <a:pt x="7608" y="818"/>
                      <a:pt x="7597" y="820"/>
                      <a:pt x="7588" y="825"/>
                    </a:cubicBezTo>
                    <a:lnTo>
                      <a:pt x="4346" y="2708"/>
                    </a:lnTo>
                    <a:lnTo>
                      <a:pt x="2309" y="1821"/>
                    </a:lnTo>
                    <a:cubicBezTo>
                      <a:pt x="2300" y="1816"/>
                      <a:pt x="2289" y="1814"/>
                      <a:pt x="2279" y="1814"/>
                    </a:cubicBezTo>
                    <a:cubicBezTo>
                      <a:pt x="2268" y="1814"/>
                      <a:pt x="2259" y="1816"/>
                      <a:pt x="2255" y="1821"/>
                    </a:cubicBezTo>
                    <a:lnTo>
                      <a:pt x="36" y="3089"/>
                    </a:lnTo>
                    <a:cubicBezTo>
                      <a:pt x="0" y="3107"/>
                      <a:pt x="0" y="3134"/>
                      <a:pt x="18" y="3170"/>
                    </a:cubicBezTo>
                    <a:cubicBezTo>
                      <a:pt x="27" y="3197"/>
                      <a:pt x="46" y="3206"/>
                      <a:pt x="73" y="3206"/>
                    </a:cubicBezTo>
                    <a:cubicBezTo>
                      <a:pt x="82" y="3206"/>
                      <a:pt x="91" y="3206"/>
                      <a:pt x="91" y="3179"/>
                    </a:cubicBezTo>
                    <a:lnTo>
                      <a:pt x="2291" y="1930"/>
                    </a:lnTo>
                    <a:lnTo>
                      <a:pt x="4328" y="2808"/>
                    </a:lnTo>
                    <a:cubicBezTo>
                      <a:pt x="4337" y="2812"/>
                      <a:pt x="4349" y="2815"/>
                      <a:pt x="4359" y="2815"/>
                    </a:cubicBezTo>
                    <a:cubicBezTo>
                      <a:pt x="4369" y="2815"/>
                      <a:pt x="4378" y="2812"/>
                      <a:pt x="4383" y="2808"/>
                    </a:cubicBezTo>
                    <a:lnTo>
                      <a:pt x="7624" y="943"/>
                    </a:lnTo>
                    <a:lnTo>
                      <a:pt x="8874" y="1794"/>
                    </a:lnTo>
                    <a:cubicBezTo>
                      <a:pt x="8887" y="1798"/>
                      <a:pt x="8899" y="1801"/>
                      <a:pt x="8910" y="1801"/>
                    </a:cubicBezTo>
                    <a:cubicBezTo>
                      <a:pt x="8921" y="1801"/>
                      <a:pt x="8933" y="1798"/>
                      <a:pt x="8946" y="1794"/>
                    </a:cubicBezTo>
                    <a:lnTo>
                      <a:pt x="11454" y="101"/>
                    </a:lnTo>
                    <a:cubicBezTo>
                      <a:pt x="11481" y="92"/>
                      <a:pt x="11490" y="46"/>
                      <a:pt x="11472" y="19"/>
                    </a:cubicBezTo>
                    <a:cubicBezTo>
                      <a:pt x="11461" y="8"/>
                      <a:pt x="11440" y="0"/>
                      <a:pt x="114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23"/>
              <p:cNvSpPr/>
              <p:nvPr/>
            </p:nvSpPr>
            <p:spPr>
              <a:xfrm>
                <a:off x="1566650" y="4672475"/>
                <a:ext cx="21525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861" h="862" extrusionOk="0">
                    <a:moveTo>
                      <a:pt x="435" y="1"/>
                    </a:moveTo>
                    <a:cubicBezTo>
                      <a:pt x="200" y="1"/>
                      <a:pt x="0" y="191"/>
                      <a:pt x="0" y="427"/>
                    </a:cubicBezTo>
                    <a:cubicBezTo>
                      <a:pt x="0" y="662"/>
                      <a:pt x="200" y="861"/>
                      <a:pt x="435" y="861"/>
                    </a:cubicBezTo>
                    <a:cubicBezTo>
                      <a:pt x="670" y="861"/>
                      <a:pt x="861" y="662"/>
                      <a:pt x="861" y="427"/>
                    </a:cubicBezTo>
                    <a:cubicBezTo>
                      <a:pt x="861" y="191"/>
                      <a:pt x="670" y="1"/>
                      <a:pt x="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23"/>
              <p:cNvSpPr/>
              <p:nvPr/>
            </p:nvSpPr>
            <p:spPr>
              <a:xfrm>
                <a:off x="1700200" y="4647575"/>
                <a:ext cx="21525" cy="21550"/>
              </a:xfrm>
              <a:custGeom>
                <a:avLst/>
                <a:gdLst/>
                <a:ahLst/>
                <a:cxnLst/>
                <a:rect l="l" t="t" r="r" b="b"/>
                <a:pathLst>
                  <a:path w="861" h="862" extrusionOk="0">
                    <a:moveTo>
                      <a:pt x="451" y="1"/>
                    </a:moveTo>
                    <a:cubicBezTo>
                      <a:pt x="446" y="1"/>
                      <a:pt x="441" y="1"/>
                      <a:pt x="435" y="1"/>
                    </a:cubicBezTo>
                    <a:cubicBezTo>
                      <a:pt x="200" y="1"/>
                      <a:pt x="1" y="191"/>
                      <a:pt x="1" y="427"/>
                    </a:cubicBezTo>
                    <a:cubicBezTo>
                      <a:pt x="1" y="662"/>
                      <a:pt x="200" y="861"/>
                      <a:pt x="435" y="861"/>
                    </a:cubicBezTo>
                    <a:cubicBezTo>
                      <a:pt x="671" y="861"/>
                      <a:pt x="861" y="671"/>
                      <a:pt x="861" y="427"/>
                    </a:cubicBezTo>
                    <a:cubicBezTo>
                      <a:pt x="861" y="188"/>
                      <a:pt x="679" y="1"/>
                      <a:pt x="4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23"/>
              <p:cNvSpPr/>
              <p:nvPr/>
            </p:nvSpPr>
            <p:spPr>
              <a:xfrm>
                <a:off x="1618250" y="4694000"/>
                <a:ext cx="215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62" h="861" extrusionOk="0">
                    <a:moveTo>
                      <a:pt x="426" y="0"/>
                    </a:moveTo>
                    <a:cubicBezTo>
                      <a:pt x="191" y="0"/>
                      <a:pt x="1" y="190"/>
                      <a:pt x="1" y="426"/>
                    </a:cubicBezTo>
                    <a:cubicBezTo>
                      <a:pt x="1" y="661"/>
                      <a:pt x="191" y="860"/>
                      <a:pt x="426" y="860"/>
                    </a:cubicBezTo>
                    <a:cubicBezTo>
                      <a:pt x="662" y="860"/>
                      <a:pt x="861" y="661"/>
                      <a:pt x="861" y="426"/>
                    </a:cubicBezTo>
                    <a:cubicBezTo>
                      <a:pt x="861" y="190"/>
                      <a:pt x="662" y="0"/>
                      <a:pt x="4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23"/>
              <p:cNvSpPr/>
              <p:nvPr/>
            </p:nvSpPr>
            <p:spPr>
              <a:xfrm>
                <a:off x="1732575" y="4669325"/>
                <a:ext cx="21525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861" extrusionOk="0">
                    <a:moveTo>
                      <a:pt x="426" y="0"/>
                    </a:moveTo>
                    <a:cubicBezTo>
                      <a:pt x="191" y="0"/>
                      <a:pt x="0" y="190"/>
                      <a:pt x="0" y="435"/>
                    </a:cubicBezTo>
                    <a:cubicBezTo>
                      <a:pt x="0" y="670"/>
                      <a:pt x="191" y="860"/>
                      <a:pt x="426" y="860"/>
                    </a:cubicBezTo>
                    <a:cubicBezTo>
                      <a:pt x="661" y="860"/>
                      <a:pt x="861" y="670"/>
                      <a:pt x="861" y="435"/>
                    </a:cubicBezTo>
                    <a:cubicBezTo>
                      <a:pt x="861" y="190"/>
                      <a:pt x="661" y="0"/>
                      <a:pt x="4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74" name="Google Shape;1274;p23"/>
              <p:cNvGrpSpPr/>
              <p:nvPr/>
            </p:nvGrpSpPr>
            <p:grpSpPr>
              <a:xfrm>
                <a:off x="1635225" y="4787500"/>
                <a:ext cx="56850" cy="68600"/>
                <a:chOff x="1635225" y="4787500"/>
                <a:chExt cx="56850" cy="68600"/>
              </a:xfrm>
            </p:grpSpPr>
            <p:sp>
              <p:nvSpPr>
                <p:cNvPr id="1275" name="Google Shape;1275;p23"/>
                <p:cNvSpPr/>
                <p:nvPr/>
              </p:nvSpPr>
              <p:spPr>
                <a:xfrm>
                  <a:off x="1638625" y="4790200"/>
                  <a:ext cx="50975" cy="6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9" h="2519" extrusionOk="0">
                      <a:moveTo>
                        <a:pt x="1" y="1"/>
                      </a:moveTo>
                      <a:lnTo>
                        <a:pt x="1" y="2518"/>
                      </a:lnTo>
                      <a:lnTo>
                        <a:pt x="2038" y="2518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23"/>
                <p:cNvSpPr/>
                <p:nvPr/>
              </p:nvSpPr>
              <p:spPr>
                <a:xfrm>
                  <a:off x="1635225" y="4787500"/>
                  <a:ext cx="56850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4" h="2744" extrusionOk="0">
                      <a:moveTo>
                        <a:pt x="110" y="0"/>
                      </a:moveTo>
                      <a:cubicBezTo>
                        <a:pt x="46" y="0"/>
                        <a:pt x="1" y="55"/>
                        <a:pt x="1" y="118"/>
                      </a:cubicBezTo>
                      <a:lnTo>
                        <a:pt x="1" y="2626"/>
                      </a:lnTo>
                      <a:cubicBezTo>
                        <a:pt x="1" y="2698"/>
                        <a:pt x="55" y="2744"/>
                        <a:pt x="110" y="2744"/>
                      </a:cubicBezTo>
                      <a:lnTo>
                        <a:pt x="707" y="2744"/>
                      </a:lnTo>
                      <a:cubicBezTo>
                        <a:pt x="780" y="2744"/>
                        <a:pt x="825" y="2698"/>
                        <a:pt x="825" y="2626"/>
                      </a:cubicBezTo>
                      <a:cubicBezTo>
                        <a:pt x="825" y="2563"/>
                        <a:pt x="771" y="2517"/>
                        <a:pt x="707" y="2517"/>
                      </a:cubicBezTo>
                      <a:lnTo>
                        <a:pt x="227" y="2517"/>
                      </a:lnTo>
                      <a:lnTo>
                        <a:pt x="227" y="218"/>
                      </a:lnTo>
                      <a:lnTo>
                        <a:pt x="2047" y="218"/>
                      </a:lnTo>
                      <a:lnTo>
                        <a:pt x="2047" y="2517"/>
                      </a:lnTo>
                      <a:lnTo>
                        <a:pt x="1875" y="2517"/>
                      </a:lnTo>
                      <a:cubicBezTo>
                        <a:pt x="1812" y="2517"/>
                        <a:pt x="1767" y="2563"/>
                        <a:pt x="1767" y="2626"/>
                      </a:cubicBezTo>
                      <a:cubicBezTo>
                        <a:pt x="1767" y="2698"/>
                        <a:pt x="1821" y="2744"/>
                        <a:pt x="1875" y="2744"/>
                      </a:cubicBezTo>
                      <a:lnTo>
                        <a:pt x="2156" y="2744"/>
                      </a:lnTo>
                      <a:cubicBezTo>
                        <a:pt x="2228" y="2744"/>
                        <a:pt x="2274" y="2680"/>
                        <a:pt x="2265" y="2626"/>
                      </a:cubicBezTo>
                      <a:lnTo>
                        <a:pt x="2265" y="118"/>
                      </a:lnTo>
                      <a:cubicBezTo>
                        <a:pt x="2265" y="46"/>
                        <a:pt x="2201" y="0"/>
                        <a:pt x="21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77" name="Google Shape;1277;p23"/>
            <p:cNvSpPr/>
            <p:nvPr/>
          </p:nvSpPr>
          <p:spPr>
            <a:xfrm rot="5400000">
              <a:off x="8003718" y="3340135"/>
              <a:ext cx="1305331" cy="32594"/>
            </a:xfrm>
            <a:custGeom>
              <a:avLst/>
              <a:gdLst/>
              <a:ahLst/>
              <a:cxnLst/>
              <a:rect l="l" t="t" r="r" b="b"/>
              <a:pathLst>
                <a:path w="18182" h="454" extrusionOk="0">
                  <a:moveTo>
                    <a:pt x="226" y="1"/>
                  </a:moveTo>
                  <a:cubicBezTo>
                    <a:pt x="109" y="1"/>
                    <a:pt x="0" y="109"/>
                    <a:pt x="0" y="227"/>
                  </a:cubicBezTo>
                  <a:cubicBezTo>
                    <a:pt x="0" y="354"/>
                    <a:pt x="109" y="453"/>
                    <a:pt x="226" y="453"/>
                  </a:cubicBezTo>
                  <a:cubicBezTo>
                    <a:pt x="353" y="453"/>
                    <a:pt x="453" y="354"/>
                    <a:pt x="453" y="227"/>
                  </a:cubicBezTo>
                  <a:cubicBezTo>
                    <a:pt x="453" y="109"/>
                    <a:pt x="353" y="1"/>
                    <a:pt x="226" y="1"/>
                  </a:cubicBezTo>
                  <a:close/>
                  <a:moveTo>
                    <a:pt x="1268" y="1"/>
                  </a:moveTo>
                  <a:cubicBezTo>
                    <a:pt x="1150" y="1"/>
                    <a:pt x="1041" y="109"/>
                    <a:pt x="1041" y="227"/>
                  </a:cubicBezTo>
                  <a:cubicBezTo>
                    <a:pt x="1041" y="354"/>
                    <a:pt x="1150" y="453"/>
                    <a:pt x="1268" y="453"/>
                  </a:cubicBezTo>
                  <a:cubicBezTo>
                    <a:pt x="1395" y="453"/>
                    <a:pt x="1494" y="354"/>
                    <a:pt x="1494" y="227"/>
                  </a:cubicBezTo>
                  <a:cubicBezTo>
                    <a:pt x="1494" y="109"/>
                    <a:pt x="1395" y="1"/>
                    <a:pt x="1268" y="1"/>
                  </a:cubicBezTo>
                  <a:close/>
                  <a:moveTo>
                    <a:pt x="2309" y="1"/>
                  </a:moveTo>
                  <a:cubicBezTo>
                    <a:pt x="2191" y="1"/>
                    <a:pt x="2083" y="109"/>
                    <a:pt x="2083" y="227"/>
                  </a:cubicBezTo>
                  <a:cubicBezTo>
                    <a:pt x="2083" y="354"/>
                    <a:pt x="2191" y="453"/>
                    <a:pt x="2309" y="453"/>
                  </a:cubicBezTo>
                  <a:cubicBezTo>
                    <a:pt x="2436" y="453"/>
                    <a:pt x="2535" y="354"/>
                    <a:pt x="2535" y="227"/>
                  </a:cubicBezTo>
                  <a:cubicBezTo>
                    <a:pt x="2535" y="109"/>
                    <a:pt x="2436" y="1"/>
                    <a:pt x="2309" y="1"/>
                  </a:cubicBezTo>
                  <a:close/>
                  <a:moveTo>
                    <a:pt x="3350" y="1"/>
                  </a:moveTo>
                  <a:cubicBezTo>
                    <a:pt x="3233" y="1"/>
                    <a:pt x="3124" y="109"/>
                    <a:pt x="3124" y="227"/>
                  </a:cubicBezTo>
                  <a:cubicBezTo>
                    <a:pt x="3124" y="354"/>
                    <a:pt x="3233" y="453"/>
                    <a:pt x="3350" y="453"/>
                  </a:cubicBezTo>
                  <a:cubicBezTo>
                    <a:pt x="3477" y="453"/>
                    <a:pt x="3577" y="354"/>
                    <a:pt x="3577" y="227"/>
                  </a:cubicBezTo>
                  <a:cubicBezTo>
                    <a:pt x="3577" y="109"/>
                    <a:pt x="3477" y="1"/>
                    <a:pt x="3350" y="1"/>
                  </a:cubicBezTo>
                  <a:close/>
                  <a:moveTo>
                    <a:pt x="4392" y="1"/>
                  </a:moveTo>
                  <a:cubicBezTo>
                    <a:pt x="4274" y="1"/>
                    <a:pt x="4165" y="109"/>
                    <a:pt x="4165" y="227"/>
                  </a:cubicBezTo>
                  <a:cubicBezTo>
                    <a:pt x="4165" y="354"/>
                    <a:pt x="4274" y="453"/>
                    <a:pt x="4392" y="453"/>
                  </a:cubicBezTo>
                  <a:cubicBezTo>
                    <a:pt x="4518" y="453"/>
                    <a:pt x="4618" y="354"/>
                    <a:pt x="4618" y="227"/>
                  </a:cubicBezTo>
                  <a:cubicBezTo>
                    <a:pt x="4618" y="109"/>
                    <a:pt x="4518" y="1"/>
                    <a:pt x="4392" y="1"/>
                  </a:cubicBezTo>
                  <a:close/>
                  <a:moveTo>
                    <a:pt x="5433" y="1"/>
                  </a:moveTo>
                  <a:cubicBezTo>
                    <a:pt x="5315" y="1"/>
                    <a:pt x="5206" y="109"/>
                    <a:pt x="5206" y="227"/>
                  </a:cubicBezTo>
                  <a:cubicBezTo>
                    <a:pt x="5206" y="354"/>
                    <a:pt x="5315" y="453"/>
                    <a:pt x="5433" y="453"/>
                  </a:cubicBezTo>
                  <a:cubicBezTo>
                    <a:pt x="5560" y="453"/>
                    <a:pt x="5659" y="354"/>
                    <a:pt x="5659" y="227"/>
                  </a:cubicBezTo>
                  <a:cubicBezTo>
                    <a:pt x="5659" y="109"/>
                    <a:pt x="5560" y="1"/>
                    <a:pt x="5433" y="1"/>
                  </a:cubicBezTo>
                  <a:close/>
                  <a:moveTo>
                    <a:pt x="6492" y="1"/>
                  </a:moveTo>
                  <a:cubicBezTo>
                    <a:pt x="6365" y="1"/>
                    <a:pt x="6266" y="109"/>
                    <a:pt x="6266" y="227"/>
                  </a:cubicBezTo>
                  <a:cubicBezTo>
                    <a:pt x="6266" y="354"/>
                    <a:pt x="6365" y="453"/>
                    <a:pt x="6492" y="453"/>
                  </a:cubicBezTo>
                  <a:cubicBezTo>
                    <a:pt x="6610" y="453"/>
                    <a:pt x="6719" y="354"/>
                    <a:pt x="6719" y="227"/>
                  </a:cubicBezTo>
                  <a:cubicBezTo>
                    <a:pt x="6719" y="109"/>
                    <a:pt x="6610" y="1"/>
                    <a:pt x="6492" y="1"/>
                  </a:cubicBezTo>
                  <a:close/>
                  <a:moveTo>
                    <a:pt x="7533" y="1"/>
                  </a:moveTo>
                  <a:cubicBezTo>
                    <a:pt x="7407" y="1"/>
                    <a:pt x="7307" y="109"/>
                    <a:pt x="7307" y="227"/>
                  </a:cubicBezTo>
                  <a:cubicBezTo>
                    <a:pt x="7307" y="354"/>
                    <a:pt x="7407" y="453"/>
                    <a:pt x="7533" y="453"/>
                  </a:cubicBezTo>
                  <a:cubicBezTo>
                    <a:pt x="7651" y="453"/>
                    <a:pt x="7760" y="354"/>
                    <a:pt x="7760" y="227"/>
                  </a:cubicBezTo>
                  <a:cubicBezTo>
                    <a:pt x="7760" y="109"/>
                    <a:pt x="7651" y="1"/>
                    <a:pt x="7533" y="1"/>
                  </a:cubicBezTo>
                  <a:close/>
                  <a:moveTo>
                    <a:pt x="8575" y="1"/>
                  </a:moveTo>
                  <a:cubicBezTo>
                    <a:pt x="8448" y="1"/>
                    <a:pt x="8348" y="109"/>
                    <a:pt x="8348" y="227"/>
                  </a:cubicBezTo>
                  <a:cubicBezTo>
                    <a:pt x="8348" y="354"/>
                    <a:pt x="8448" y="453"/>
                    <a:pt x="8575" y="453"/>
                  </a:cubicBezTo>
                  <a:cubicBezTo>
                    <a:pt x="8692" y="453"/>
                    <a:pt x="8801" y="354"/>
                    <a:pt x="8801" y="227"/>
                  </a:cubicBezTo>
                  <a:cubicBezTo>
                    <a:pt x="8801" y="109"/>
                    <a:pt x="8692" y="1"/>
                    <a:pt x="8575" y="1"/>
                  </a:cubicBezTo>
                  <a:close/>
                  <a:moveTo>
                    <a:pt x="9616" y="1"/>
                  </a:moveTo>
                  <a:cubicBezTo>
                    <a:pt x="9489" y="1"/>
                    <a:pt x="9390" y="109"/>
                    <a:pt x="9390" y="227"/>
                  </a:cubicBezTo>
                  <a:cubicBezTo>
                    <a:pt x="9390" y="354"/>
                    <a:pt x="9489" y="453"/>
                    <a:pt x="9616" y="453"/>
                  </a:cubicBezTo>
                  <a:cubicBezTo>
                    <a:pt x="9734" y="453"/>
                    <a:pt x="9842" y="354"/>
                    <a:pt x="9842" y="227"/>
                  </a:cubicBezTo>
                  <a:cubicBezTo>
                    <a:pt x="9842" y="109"/>
                    <a:pt x="9734" y="1"/>
                    <a:pt x="9616" y="1"/>
                  </a:cubicBezTo>
                  <a:close/>
                  <a:moveTo>
                    <a:pt x="10657" y="1"/>
                  </a:moveTo>
                  <a:cubicBezTo>
                    <a:pt x="10530" y="1"/>
                    <a:pt x="10431" y="109"/>
                    <a:pt x="10431" y="227"/>
                  </a:cubicBezTo>
                  <a:cubicBezTo>
                    <a:pt x="10431" y="354"/>
                    <a:pt x="10530" y="453"/>
                    <a:pt x="10657" y="453"/>
                  </a:cubicBezTo>
                  <a:cubicBezTo>
                    <a:pt x="10775" y="453"/>
                    <a:pt x="10884" y="354"/>
                    <a:pt x="10884" y="227"/>
                  </a:cubicBezTo>
                  <a:cubicBezTo>
                    <a:pt x="10884" y="109"/>
                    <a:pt x="10775" y="1"/>
                    <a:pt x="10657" y="1"/>
                  </a:cubicBezTo>
                  <a:close/>
                  <a:moveTo>
                    <a:pt x="11698" y="1"/>
                  </a:moveTo>
                  <a:cubicBezTo>
                    <a:pt x="11572" y="1"/>
                    <a:pt x="11472" y="109"/>
                    <a:pt x="11472" y="227"/>
                  </a:cubicBezTo>
                  <a:cubicBezTo>
                    <a:pt x="11472" y="354"/>
                    <a:pt x="11572" y="453"/>
                    <a:pt x="11698" y="453"/>
                  </a:cubicBezTo>
                  <a:cubicBezTo>
                    <a:pt x="11816" y="453"/>
                    <a:pt x="11925" y="354"/>
                    <a:pt x="11925" y="227"/>
                  </a:cubicBezTo>
                  <a:cubicBezTo>
                    <a:pt x="11925" y="109"/>
                    <a:pt x="11816" y="1"/>
                    <a:pt x="11698" y="1"/>
                  </a:cubicBezTo>
                  <a:close/>
                  <a:moveTo>
                    <a:pt x="12749" y="1"/>
                  </a:moveTo>
                  <a:cubicBezTo>
                    <a:pt x="12622" y="1"/>
                    <a:pt x="12522" y="109"/>
                    <a:pt x="12522" y="227"/>
                  </a:cubicBezTo>
                  <a:cubicBezTo>
                    <a:pt x="12522" y="354"/>
                    <a:pt x="12622" y="453"/>
                    <a:pt x="12749" y="453"/>
                  </a:cubicBezTo>
                  <a:cubicBezTo>
                    <a:pt x="12876" y="453"/>
                    <a:pt x="12975" y="354"/>
                    <a:pt x="12975" y="227"/>
                  </a:cubicBezTo>
                  <a:cubicBezTo>
                    <a:pt x="12975" y="109"/>
                    <a:pt x="12876" y="1"/>
                    <a:pt x="12749" y="1"/>
                  </a:cubicBezTo>
                  <a:close/>
                  <a:moveTo>
                    <a:pt x="13790" y="1"/>
                  </a:moveTo>
                  <a:cubicBezTo>
                    <a:pt x="13663" y="1"/>
                    <a:pt x="13564" y="109"/>
                    <a:pt x="13564" y="227"/>
                  </a:cubicBezTo>
                  <a:cubicBezTo>
                    <a:pt x="13564" y="354"/>
                    <a:pt x="13663" y="453"/>
                    <a:pt x="13790" y="453"/>
                  </a:cubicBezTo>
                  <a:cubicBezTo>
                    <a:pt x="13917" y="453"/>
                    <a:pt x="14016" y="354"/>
                    <a:pt x="14016" y="227"/>
                  </a:cubicBezTo>
                  <a:cubicBezTo>
                    <a:pt x="14016" y="109"/>
                    <a:pt x="13917" y="1"/>
                    <a:pt x="13790" y="1"/>
                  </a:cubicBezTo>
                  <a:close/>
                  <a:moveTo>
                    <a:pt x="14831" y="1"/>
                  </a:moveTo>
                  <a:cubicBezTo>
                    <a:pt x="14705" y="1"/>
                    <a:pt x="14605" y="109"/>
                    <a:pt x="14605" y="227"/>
                  </a:cubicBezTo>
                  <a:cubicBezTo>
                    <a:pt x="14605" y="354"/>
                    <a:pt x="14705" y="453"/>
                    <a:pt x="14831" y="453"/>
                  </a:cubicBezTo>
                  <a:cubicBezTo>
                    <a:pt x="14958" y="453"/>
                    <a:pt x="15058" y="354"/>
                    <a:pt x="15058" y="227"/>
                  </a:cubicBezTo>
                  <a:cubicBezTo>
                    <a:pt x="15058" y="109"/>
                    <a:pt x="14958" y="1"/>
                    <a:pt x="14831" y="1"/>
                  </a:cubicBezTo>
                  <a:close/>
                  <a:moveTo>
                    <a:pt x="15873" y="1"/>
                  </a:moveTo>
                  <a:cubicBezTo>
                    <a:pt x="15746" y="1"/>
                    <a:pt x="15646" y="109"/>
                    <a:pt x="15646" y="227"/>
                  </a:cubicBezTo>
                  <a:cubicBezTo>
                    <a:pt x="15646" y="354"/>
                    <a:pt x="15746" y="453"/>
                    <a:pt x="15873" y="453"/>
                  </a:cubicBezTo>
                  <a:cubicBezTo>
                    <a:pt x="15990" y="453"/>
                    <a:pt x="16099" y="354"/>
                    <a:pt x="16099" y="227"/>
                  </a:cubicBezTo>
                  <a:cubicBezTo>
                    <a:pt x="16099" y="109"/>
                    <a:pt x="15990" y="1"/>
                    <a:pt x="15873" y="1"/>
                  </a:cubicBezTo>
                  <a:close/>
                  <a:moveTo>
                    <a:pt x="16914" y="1"/>
                  </a:moveTo>
                  <a:cubicBezTo>
                    <a:pt x="16787" y="1"/>
                    <a:pt x="16688" y="109"/>
                    <a:pt x="16688" y="227"/>
                  </a:cubicBezTo>
                  <a:cubicBezTo>
                    <a:pt x="16688" y="354"/>
                    <a:pt x="16787" y="453"/>
                    <a:pt x="16914" y="453"/>
                  </a:cubicBezTo>
                  <a:cubicBezTo>
                    <a:pt x="17041" y="453"/>
                    <a:pt x="17140" y="354"/>
                    <a:pt x="17140" y="227"/>
                  </a:cubicBezTo>
                  <a:cubicBezTo>
                    <a:pt x="17140" y="109"/>
                    <a:pt x="17041" y="1"/>
                    <a:pt x="16914" y="1"/>
                  </a:cubicBezTo>
                  <a:close/>
                  <a:moveTo>
                    <a:pt x="17955" y="1"/>
                  </a:moveTo>
                  <a:cubicBezTo>
                    <a:pt x="17828" y="1"/>
                    <a:pt x="17729" y="109"/>
                    <a:pt x="17729" y="227"/>
                  </a:cubicBezTo>
                  <a:cubicBezTo>
                    <a:pt x="17729" y="354"/>
                    <a:pt x="17828" y="453"/>
                    <a:pt x="17955" y="453"/>
                  </a:cubicBezTo>
                  <a:cubicBezTo>
                    <a:pt x="18082" y="453"/>
                    <a:pt x="18181" y="354"/>
                    <a:pt x="18181" y="227"/>
                  </a:cubicBezTo>
                  <a:cubicBezTo>
                    <a:pt x="18181" y="109"/>
                    <a:pt x="18082" y="1"/>
                    <a:pt x="179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8" name="Google Shape;1278;p23"/>
            <p:cNvGrpSpPr/>
            <p:nvPr/>
          </p:nvGrpSpPr>
          <p:grpSpPr>
            <a:xfrm>
              <a:off x="117091" y="1756284"/>
              <a:ext cx="438868" cy="750820"/>
              <a:chOff x="1181125" y="4400608"/>
              <a:chExt cx="152825" cy="261455"/>
            </a:xfrm>
          </p:grpSpPr>
          <p:sp>
            <p:nvSpPr>
              <p:cNvPr id="1279" name="Google Shape;1279;p23"/>
              <p:cNvSpPr/>
              <p:nvPr/>
            </p:nvSpPr>
            <p:spPr>
              <a:xfrm>
                <a:off x="1194475" y="4400608"/>
                <a:ext cx="123175" cy="125450"/>
              </a:xfrm>
              <a:custGeom>
                <a:avLst/>
                <a:gdLst/>
                <a:ahLst/>
                <a:cxnLst/>
                <a:rect l="l" t="t" r="r" b="b"/>
                <a:pathLst>
                  <a:path w="4927" h="5018" extrusionOk="0">
                    <a:moveTo>
                      <a:pt x="2455" y="1"/>
                    </a:moveTo>
                    <a:cubicBezTo>
                      <a:pt x="1096" y="1"/>
                      <a:pt x="1" y="1097"/>
                      <a:pt x="1" y="2455"/>
                    </a:cubicBezTo>
                    <a:lnTo>
                      <a:pt x="1" y="3487"/>
                    </a:lnTo>
                    <a:cubicBezTo>
                      <a:pt x="1" y="3559"/>
                      <a:pt x="55" y="3605"/>
                      <a:pt x="110" y="3605"/>
                    </a:cubicBezTo>
                    <a:lnTo>
                      <a:pt x="752" y="3605"/>
                    </a:lnTo>
                    <a:cubicBezTo>
                      <a:pt x="825" y="3605"/>
                      <a:pt x="870" y="3541"/>
                      <a:pt x="870" y="3487"/>
                    </a:cubicBezTo>
                    <a:lnTo>
                      <a:pt x="870" y="2455"/>
                    </a:lnTo>
                    <a:cubicBezTo>
                      <a:pt x="870" y="1576"/>
                      <a:pt x="1585" y="861"/>
                      <a:pt x="2464" y="861"/>
                    </a:cubicBezTo>
                    <a:cubicBezTo>
                      <a:pt x="3351" y="861"/>
                      <a:pt x="4066" y="1576"/>
                      <a:pt x="4066" y="2455"/>
                    </a:cubicBezTo>
                    <a:lnTo>
                      <a:pt x="4066" y="4899"/>
                    </a:lnTo>
                    <a:cubicBezTo>
                      <a:pt x="4066" y="4972"/>
                      <a:pt x="4121" y="5017"/>
                      <a:pt x="4175" y="5017"/>
                    </a:cubicBezTo>
                    <a:lnTo>
                      <a:pt x="4818" y="5017"/>
                    </a:lnTo>
                    <a:cubicBezTo>
                      <a:pt x="4881" y="5017"/>
                      <a:pt x="4927" y="4963"/>
                      <a:pt x="4908" y="4899"/>
                    </a:cubicBezTo>
                    <a:lnTo>
                      <a:pt x="4908" y="2455"/>
                    </a:lnTo>
                    <a:cubicBezTo>
                      <a:pt x="4908" y="1930"/>
                      <a:pt x="4736" y="1413"/>
                      <a:pt x="4410" y="988"/>
                    </a:cubicBezTo>
                    <a:cubicBezTo>
                      <a:pt x="4388" y="960"/>
                      <a:pt x="4355" y="945"/>
                      <a:pt x="4322" y="945"/>
                    </a:cubicBezTo>
                    <a:cubicBezTo>
                      <a:pt x="4302" y="945"/>
                      <a:pt x="4283" y="951"/>
                      <a:pt x="4266" y="961"/>
                    </a:cubicBezTo>
                    <a:cubicBezTo>
                      <a:pt x="4220" y="997"/>
                      <a:pt x="4211" y="1069"/>
                      <a:pt x="4247" y="1115"/>
                    </a:cubicBezTo>
                    <a:cubicBezTo>
                      <a:pt x="4537" y="1504"/>
                      <a:pt x="4700" y="1975"/>
                      <a:pt x="4700" y="2455"/>
                    </a:cubicBezTo>
                    <a:lnTo>
                      <a:pt x="4700" y="4800"/>
                    </a:lnTo>
                    <a:lnTo>
                      <a:pt x="4266" y="4800"/>
                    </a:lnTo>
                    <a:lnTo>
                      <a:pt x="4266" y="2455"/>
                    </a:lnTo>
                    <a:cubicBezTo>
                      <a:pt x="4266" y="1459"/>
                      <a:pt x="3451" y="644"/>
                      <a:pt x="2455" y="644"/>
                    </a:cubicBezTo>
                    <a:cubicBezTo>
                      <a:pt x="1459" y="644"/>
                      <a:pt x="644" y="1459"/>
                      <a:pt x="644" y="2455"/>
                    </a:cubicBezTo>
                    <a:lnTo>
                      <a:pt x="644" y="3378"/>
                    </a:lnTo>
                    <a:lnTo>
                      <a:pt x="209" y="3378"/>
                    </a:lnTo>
                    <a:lnTo>
                      <a:pt x="209" y="2455"/>
                    </a:lnTo>
                    <a:cubicBezTo>
                      <a:pt x="209" y="1223"/>
                      <a:pt x="1223" y="218"/>
                      <a:pt x="2455" y="218"/>
                    </a:cubicBezTo>
                    <a:cubicBezTo>
                      <a:pt x="2699" y="218"/>
                      <a:pt x="2944" y="254"/>
                      <a:pt x="3170" y="327"/>
                    </a:cubicBezTo>
                    <a:cubicBezTo>
                      <a:pt x="3183" y="333"/>
                      <a:pt x="3195" y="336"/>
                      <a:pt x="3208" y="336"/>
                    </a:cubicBezTo>
                    <a:cubicBezTo>
                      <a:pt x="3248" y="336"/>
                      <a:pt x="3285" y="305"/>
                      <a:pt x="3306" y="264"/>
                    </a:cubicBezTo>
                    <a:cubicBezTo>
                      <a:pt x="3324" y="209"/>
                      <a:pt x="3288" y="146"/>
                      <a:pt x="3233" y="128"/>
                    </a:cubicBezTo>
                    <a:cubicBezTo>
                      <a:pt x="2989" y="46"/>
                      <a:pt x="2726" y="1"/>
                      <a:pt x="24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23"/>
              <p:cNvSpPr/>
              <p:nvPr/>
            </p:nvSpPr>
            <p:spPr>
              <a:xfrm>
                <a:off x="1285025" y="4410158"/>
                <a:ext cx="90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99" extrusionOk="0">
                    <a:moveTo>
                      <a:pt x="132" y="1"/>
                    </a:moveTo>
                    <a:cubicBezTo>
                      <a:pt x="94" y="1"/>
                      <a:pt x="55" y="23"/>
                      <a:pt x="37" y="54"/>
                    </a:cubicBezTo>
                    <a:cubicBezTo>
                      <a:pt x="1" y="99"/>
                      <a:pt x="19" y="162"/>
                      <a:pt x="64" y="198"/>
                    </a:cubicBezTo>
                    <a:cubicBezTo>
                      <a:pt x="100" y="217"/>
                      <a:pt x="146" y="253"/>
                      <a:pt x="182" y="280"/>
                    </a:cubicBezTo>
                    <a:cubicBezTo>
                      <a:pt x="200" y="289"/>
                      <a:pt x="227" y="298"/>
                      <a:pt x="245" y="298"/>
                    </a:cubicBezTo>
                    <a:cubicBezTo>
                      <a:pt x="281" y="298"/>
                      <a:pt x="318" y="280"/>
                      <a:pt x="327" y="253"/>
                    </a:cubicBezTo>
                    <a:cubicBezTo>
                      <a:pt x="363" y="208"/>
                      <a:pt x="354" y="135"/>
                      <a:pt x="309" y="108"/>
                    </a:cubicBezTo>
                    <a:cubicBezTo>
                      <a:pt x="263" y="72"/>
                      <a:pt x="227" y="35"/>
                      <a:pt x="182" y="17"/>
                    </a:cubicBezTo>
                    <a:cubicBezTo>
                      <a:pt x="167" y="6"/>
                      <a:pt x="150" y="1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23"/>
              <p:cNvSpPr/>
              <p:nvPr/>
            </p:nvSpPr>
            <p:spPr>
              <a:xfrm>
                <a:off x="1207400" y="4576463"/>
                <a:ext cx="99375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1223" extrusionOk="0">
                    <a:moveTo>
                      <a:pt x="616" y="1"/>
                    </a:moveTo>
                    <a:cubicBezTo>
                      <a:pt x="272" y="1"/>
                      <a:pt x="0" y="272"/>
                      <a:pt x="0" y="607"/>
                    </a:cubicBezTo>
                    <a:cubicBezTo>
                      <a:pt x="0" y="951"/>
                      <a:pt x="272" y="1223"/>
                      <a:pt x="616" y="1223"/>
                    </a:cubicBezTo>
                    <a:lnTo>
                      <a:pt x="3368" y="1223"/>
                    </a:lnTo>
                    <a:cubicBezTo>
                      <a:pt x="3703" y="1223"/>
                      <a:pt x="3975" y="933"/>
                      <a:pt x="3975" y="607"/>
                    </a:cubicBezTo>
                    <a:cubicBezTo>
                      <a:pt x="3975" y="272"/>
                      <a:pt x="3703" y="1"/>
                      <a:pt x="33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23"/>
              <p:cNvSpPr/>
              <p:nvPr/>
            </p:nvSpPr>
            <p:spPr>
              <a:xfrm>
                <a:off x="1223675" y="4586863"/>
                <a:ext cx="955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205" y="0"/>
                    </a:moveTo>
                    <a:cubicBezTo>
                      <a:pt x="200" y="0"/>
                      <a:pt x="196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1" y="381"/>
                      <a:pt x="381" y="309"/>
                      <a:pt x="381" y="191"/>
                    </a:cubicBezTo>
                    <a:cubicBezTo>
                      <a:pt x="381" y="88"/>
                      <a:pt x="299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23"/>
              <p:cNvSpPr/>
              <p:nvPr/>
            </p:nvSpPr>
            <p:spPr>
              <a:xfrm>
                <a:off x="1242925" y="4586863"/>
                <a:ext cx="952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82" extrusionOk="0">
                    <a:moveTo>
                      <a:pt x="204" y="0"/>
                    </a:moveTo>
                    <a:cubicBezTo>
                      <a:pt x="200" y="0"/>
                      <a:pt x="195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0" y="381"/>
                      <a:pt x="381" y="309"/>
                      <a:pt x="381" y="191"/>
                    </a:cubicBezTo>
                    <a:cubicBezTo>
                      <a:pt x="381" y="88"/>
                      <a:pt x="298" y="0"/>
                      <a:pt x="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23"/>
              <p:cNvSpPr/>
              <p:nvPr/>
            </p:nvSpPr>
            <p:spPr>
              <a:xfrm>
                <a:off x="1262175" y="4586863"/>
                <a:ext cx="952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82" extrusionOk="0">
                    <a:moveTo>
                      <a:pt x="204" y="0"/>
                    </a:moveTo>
                    <a:cubicBezTo>
                      <a:pt x="200" y="0"/>
                      <a:pt x="195" y="1"/>
                      <a:pt x="190" y="1"/>
                    </a:cubicBezTo>
                    <a:cubicBezTo>
                      <a:pt x="91" y="1"/>
                      <a:pt x="0" y="83"/>
                      <a:pt x="0" y="191"/>
                    </a:cubicBezTo>
                    <a:cubicBezTo>
                      <a:pt x="0" y="291"/>
                      <a:pt x="73" y="381"/>
                      <a:pt x="190" y="381"/>
                    </a:cubicBezTo>
                    <a:cubicBezTo>
                      <a:pt x="290" y="381"/>
                      <a:pt x="380" y="309"/>
                      <a:pt x="380" y="191"/>
                    </a:cubicBezTo>
                    <a:cubicBezTo>
                      <a:pt x="380" y="88"/>
                      <a:pt x="298" y="0"/>
                      <a:pt x="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23"/>
              <p:cNvSpPr/>
              <p:nvPr/>
            </p:nvSpPr>
            <p:spPr>
              <a:xfrm>
                <a:off x="1281400" y="4586863"/>
                <a:ext cx="955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205" y="0"/>
                    </a:moveTo>
                    <a:cubicBezTo>
                      <a:pt x="200" y="0"/>
                      <a:pt x="196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1" y="381"/>
                      <a:pt x="381" y="309"/>
                      <a:pt x="381" y="191"/>
                    </a:cubicBezTo>
                    <a:cubicBezTo>
                      <a:pt x="381" y="88"/>
                      <a:pt x="299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23"/>
              <p:cNvSpPr/>
              <p:nvPr/>
            </p:nvSpPr>
            <p:spPr>
              <a:xfrm>
                <a:off x="1181125" y="4520563"/>
                <a:ext cx="152825" cy="141500"/>
              </a:xfrm>
              <a:custGeom>
                <a:avLst/>
                <a:gdLst/>
                <a:ahLst/>
                <a:cxnLst/>
                <a:rect l="l" t="t" r="r" b="b"/>
                <a:pathLst>
                  <a:path w="6113" h="5660" extrusionOk="0">
                    <a:moveTo>
                      <a:pt x="118" y="0"/>
                    </a:moveTo>
                    <a:cubicBezTo>
                      <a:pt x="46" y="0"/>
                      <a:pt x="1" y="64"/>
                      <a:pt x="1" y="118"/>
                    </a:cubicBezTo>
                    <a:lnTo>
                      <a:pt x="1" y="5089"/>
                    </a:lnTo>
                    <a:cubicBezTo>
                      <a:pt x="1" y="5406"/>
                      <a:pt x="263" y="5659"/>
                      <a:pt x="580" y="5659"/>
                    </a:cubicBezTo>
                    <a:lnTo>
                      <a:pt x="5515" y="5659"/>
                    </a:lnTo>
                    <a:cubicBezTo>
                      <a:pt x="5832" y="5659"/>
                      <a:pt x="6094" y="5406"/>
                      <a:pt x="6103" y="5071"/>
                    </a:cubicBezTo>
                    <a:lnTo>
                      <a:pt x="6103" y="2381"/>
                    </a:lnTo>
                    <a:cubicBezTo>
                      <a:pt x="6103" y="2309"/>
                      <a:pt x="6058" y="2264"/>
                      <a:pt x="5986" y="2264"/>
                    </a:cubicBezTo>
                    <a:cubicBezTo>
                      <a:pt x="5922" y="2264"/>
                      <a:pt x="5877" y="2327"/>
                      <a:pt x="5877" y="2381"/>
                    </a:cubicBezTo>
                    <a:lnTo>
                      <a:pt x="5877" y="5071"/>
                    </a:lnTo>
                    <a:cubicBezTo>
                      <a:pt x="5877" y="5270"/>
                      <a:pt x="5714" y="5433"/>
                      <a:pt x="5515" y="5433"/>
                    </a:cubicBezTo>
                    <a:lnTo>
                      <a:pt x="580" y="5433"/>
                    </a:lnTo>
                    <a:cubicBezTo>
                      <a:pt x="381" y="5433"/>
                      <a:pt x="218" y="5279"/>
                      <a:pt x="218" y="5071"/>
                    </a:cubicBezTo>
                    <a:lnTo>
                      <a:pt x="218" y="217"/>
                    </a:lnTo>
                    <a:lnTo>
                      <a:pt x="5886" y="217"/>
                    </a:lnTo>
                    <a:lnTo>
                      <a:pt x="5886" y="616"/>
                    </a:lnTo>
                    <a:cubicBezTo>
                      <a:pt x="5886" y="679"/>
                      <a:pt x="5931" y="725"/>
                      <a:pt x="6004" y="725"/>
                    </a:cubicBezTo>
                    <a:cubicBezTo>
                      <a:pt x="6067" y="725"/>
                      <a:pt x="6112" y="670"/>
                      <a:pt x="6112" y="616"/>
                    </a:cubicBezTo>
                    <a:lnTo>
                      <a:pt x="6112" y="118"/>
                    </a:lnTo>
                    <a:cubicBezTo>
                      <a:pt x="6112" y="45"/>
                      <a:pt x="6058" y="0"/>
                      <a:pt x="6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23"/>
              <p:cNvSpPr/>
              <p:nvPr/>
            </p:nvSpPr>
            <p:spPr>
              <a:xfrm>
                <a:off x="1328050" y="4557913"/>
                <a:ext cx="567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99" extrusionOk="0">
                    <a:moveTo>
                      <a:pt x="109" y="0"/>
                    </a:moveTo>
                    <a:cubicBezTo>
                      <a:pt x="45" y="0"/>
                      <a:pt x="0" y="64"/>
                      <a:pt x="0" y="118"/>
                    </a:cubicBezTo>
                    <a:lnTo>
                      <a:pt x="0" y="290"/>
                    </a:lnTo>
                    <a:cubicBezTo>
                      <a:pt x="0" y="353"/>
                      <a:pt x="54" y="399"/>
                      <a:pt x="109" y="399"/>
                    </a:cubicBezTo>
                    <a:cubicBezTo>
                      <a:pt x="172" y="399"/>
                      <a:pt x="217" y="344"/>
                      <a:pt x="226" y="290"/>
                    </a:cubicBezTo>
                    <a:lnTo>
                      <a:pt x="226" y="118"/>
                    </a:lnTo>
                    <a:cubicBezTo>
                      <a:pt x="226" y="45"/>
                      <a:pt x="181" y="0"/>
                      <a:pt x="1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9" name="Google Shape;1289;p24"/>
          <p:cNvGrpSpPr/>
          <p:nvPr/>
        </p:nvGrpSpPr>
        <p:grpSpPr>
          <a:xfrm>
            <a:off x="-897510" y="4247"/>
            <a:ext cx="9972856" cy="5021350"/>
            <a:chOff x="-897510" y="-71953"/>
            <a:chExt cx="9972856" cy="5021350"/>
          </a:xfrm>
        </p:grpSpPr>
        <p:grpSp>
          <p:nvGrpSpPr>
            <p:cNvPr id="1290" name="Google Shape;1290;p24"/>
            <p:cNvGrpSpPr/>
            <p:nvPr/>
          </p:nvGrpSpPr>
          <p:grpSpPr>
            <a:xfrm rot="5400000">
              <a:off x="7959164" y="2115139"/>
              <a:ext cx="1456813" cy="32594"/>
              <a:chOff x="4101875" y="2224575"/>
              <a:chExt cx="507300" cy="11350"/>
            </a:xfrm>
          </p:grpSpPr>
          <p:sp>
            <p:nvSpPr>
              <p:cNvPr id="1291" name="Google Shape;1291;p24"/>
              <p:cNvSpPr/>
              <p:nvPr/>
            </p:nvSpPr>
            <p:spPr>
              <a:xfrm>
                <a:off x="4101875" y="2225150"/>
                <a:ext cx="118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31" extrusionOk="0">
                    <a:moveTo>
                      <a:pt x="250" y="1"/>
                    </a:moveTo>
                    <a:cubicBezTo>
                      <a:pt x="231" y="1"/>
                      <a:pt x="215" y="5"/>
                      <a:pt x="191" y="5"/>
                    </a:cubicBezTo>
                    <a:cubicBezTo>
                      <a:pt x="164" y="5"/>
                      <a:pt x="155" y="14"/>
                      <a:pt x="146" y="14"/>
                    </a:cubicBezTo>
                    <a:cubicBezTo>
                      <a:pt x="118" y="23"/>
                      <a:pt x="109" y="23"/>
                      <a:pt x="100" y="41"/>
                    </a:cubicBezTo>
                    <a:cubicBezTo>
                      <a:pt x="91" y="41"/>
                      <a:pt x="73" y="50"/>
                      <a:pt x="64" y="59"/>
                    </a:cubicBezTo>
                    <a:cubicBezTo>
                      <a:pt x="19" y="105"/>
                      <a:pt x="1" y="159"/>
                      <a:pt x="1" y="222"/>
                    </a:cubicBezTo>
                    <a:cubicBezTo>
                      <a:pt x="1" y="277"/>
                      <a:pt x="19" y="331"/>
                      <a:pt x="64" y="376"/>
                    </a:cubicBezTo>
                    <a:cubicBezTo>
                      <a:pt x="73" y="376"/>
                      <a:pt x="91" y="385"/>
                      <a:pt x="100" y="403"/>
                    </a:cubicBezTo>
                    <a:cubicBezTo>
                      <a:pt x="118" y="412"/>
                      <a:pt x="137" y="421"/>
                      <a:pt x="146" y="421"/>
                    </a:cubicBezTo>
                    <a:cubicBezTo>
                      <a:pt x="164" y="421"/>
                      <a:pt x="182" y="430"/>
                      <a:pt x="191" y="430"/>
                    </a:cubicBezTo>
                    <a:lnTo>
                      <a:pt x="290" y="430"/>
                    </a:lnTo>
                    <a:cubicBezTo>
                      <a:pt x="318" y="430"/>
                      <a:pt x="327" y="430"/>
                      <a:pt x="336" y="421"/>
                    </a:cubicBezTo>
                    <a:cubicBezTo>
                      <a:pt x="363" y="412"/>
                      <a:pt x="372" y="412"/>
                      <a:pt x="381" y="403"/>
                    </a:cubicBezTo>
                    <a:cubicBezTo>
                      <a:pt x="390" y="403"/>
                      <a:pt x="408" y="385"/>
                      <a:pt x="417" y="376"/>
                    </a:cubicBezTo>
                    <a:cubicBezTo>
                      <a:pt x="417" y="367"/>
                      <a:pt x="426" y="358"/>
                      <a:pt x="444" y="340"/>
                    </a:cubicBezTo>
                    <a:cubicBezTo>
                      <a:pt x="453" y="331"/>
                      <a:pt x="463" y="322"/>
                      <a:pt x="463" y="313"/>
                    </a:cubicBezTo>
                    <a:cubicBezTo>
                      <a:pt x="463" y="286"/>
                      <a:pt x="472" y="277"/>
                      <a:pt x="472" y="268"/>
                    </a:cubicBezTo>
                    <a:lnTo>
                      <a:pt x="472" y="222"/>
                    </a:lnTo>
                    <a:cubicBezTo>
                      <a:pt x="472" y="159"/>
                      <a:pt x="453" y="105"/>
                      <a:pt x="408" y="59"/>
                    </a:cubicBezTo>
                    <a:cubicBezTo>
                      <a:pt x="399" y="59"/>
                      <a:pt x="381" y="50"/>
                      <a:pt x="372" y="41"/>
                    </a:cubicBezTo>
                    <a:cubicBezTo>
                      <a:pt x="354" y="23"/>
                      <a:pt x="336" y="23"/>
                      <a:pt x="327" y="14"/>
                    </a:cubicBezTo>
                    <a:cubicBezTo>
                      <a:pt x="300" y="14"/>
                      <a:pt x="290" y="5"/>
                      <a:pt x="281" y="5"/>
                    </a:cubicBezTo>
                    <a:cubicBezTo>
                      <a:pt x="269" y="2"/>
                      <a:pt x="259" y="1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24"/>
              <p:cNvSpPr/>
              <p:nvPr/>
            </p:nvSpPr>
            <p:spPr>
              <a:xfrm>
                <a:off x="4128375" y="2224575"/>
                <a:ext cx="4545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8182" h="454" extrusionOk="0">
                    <a:moveTo>
                      <a:pt x="226" y="1"/>
                    </a:moveTo>
                    <a:cubicBezTo>
                      <a:pt x="109" y="1"/>
                      <a:pt x="0" y="109"/>
                      <a:pt x="0" y="227"/>
                    </a:cubicBezTo>
                    <a:cubicBezTo>
                      <a:pt x="0" y="354"/>
                      <a:pt x="109" y="453"/>
                      <a:pt x="226" y="453"/>
                    </a:cubicBezTo>
                    <a:cubicBezTo>
                      <a:pt x="353" y="453"/>
                      <a:pt x="453" y="354"/>
                      <a:pt x="453" y="227"/>
                    </a:cubicBezTo>
                    <a:cubicBezTo>
                      <a:pt x="453" y="109"/>
                      <a:pt x="353" y="1"/>
                      <a:pt x="226" y="1"/>
                    </a:cubicBezTo>
                    <a:close/>
                    <a:moveTo>
                      <a:pt x="1268" y="1"/>
                    </a:moveTo>
                    <a:cubicBezTo>
                      <a:pt x="1150" y="1"/>
                      <a:pt x="1041" y="109"/>
                      <a:pt x="1041" y="227"/>
                    </a:cubicBezTo>
                    <a:cubicBezTo>
                      <a:pt x="1041" y="354"/>
                      <a:pt x="1150" y="453"/>
                      <a:pt x="1268" y="453"/>
                    </a:cubicBezTo>
                    <a:cubicBezTo>
                      <a:pt x="1395" y="453"/>
                      <a:pt x="1494" y="354"/>
                      <a:pt x="1494" y="227"/>
                    </a:cubicBezTo>
                    <a:cubicBezTo>
                      <a:pt x="1494" y="109"/>
                      <a:pt x="1395" y="1"/>
                      <a:pt x="1268" y="1"/>
                    </a:cubicBezTo>
                    <a:close/>
                    <a:moveTo>
                      <a:pt x="2309" y="1"/>
                    </a:moveTo>
                    <a:cubicBezTo>
                      <a:pt x="2191" y="1"/>
                      <a:pt x="2083" y="109"/>
                      <a:pt x="2083" y="227"/>
                    </a:cubicBezTo>
                    <a:cubicBezTo>
                      <a:pt x="2083" y="354"/>
                      <a:pt x="2191" y="453"/>
                      <a:pt x="2309" y="453"/>
                    </a:cubicBezTo>
                    <a:cubicBezTo>
                      <a:pt x="2436" y="453"/>
                      <a:pt x="2535" y="354"/>
                      <a:pt x="2535" y="227"/>
                    </a:cubicBezTo>
                    <a:cubicBezTo>
                      <a:pt x="2535" y="109"/>
                      <a:pt x="2436" y="1"/>
                      <a:pt x="2309" y="1"/>
                    </a:cubicBezTo>
                    <a:close/>
                    <a:moveTo>
                      <a:pt x="3350" y="1"/>
                    </a:moveTo>
                    <a:cubicBezTo>
                      <a:pt x="3233" y="1"/>
                      <a:pt x="3124" y="109"/>
                      <a:pt x="3124" y="227"/>
                    </a:cubicBezTo>
                    <a:cubicBezTo>
                      <a:pt x="3124" y="354"/>
                      <a:pt x="3233" y="453"/>
                      <a:pt x="3350" y="453"/>
                    </a:cubicBezTo>
                    <a:cubicBezTo>
                      <a:pt x="3477" y="453"/>
                      <a:pt x="3577" y="354"/>
                      <a:pt x="3577" y="227"/>
                    </a:cubicBezTo>
                    <a:cubicBezTo>
                      <a:pt x="3577" y="109"/>
                      <a:pt x="3477" y="1"/>
                      <a:pt x="3350" y="1"/>
                    </a:cubicBezTo>
                    <a:close/>
                    <a:moveTo>
                      <a:pt x="4392" y="1"/>
                    </a:moveTo>
                    <a:cubicBezTo>
                      <a:pt x="4274" y="1"/>
                      <a:pt x="4165" y="109"/>
                      <a:pt x="4165" y="227"/>
                    </a:cubicBezTo>
                    <a:cubicBezTo>
                      <a:pt x="4165" y="354"/>
                      <a:pt x="4274" y="453"/>
                      <a:pt x="4392" y="453"/>
                    </a:cubicBezTo>
                    <a:cubicBezTo>
                      <a:pt x="4518" y="453"/>
                      <a:pt x="4618" y="354"/>
                      <a:pt x="4618" y="227"/>
                    </a:cubicBezTo>
                    <a:cubicBezTo>
                      <a:pt x="4618" y="109"/>
                      <a:pt x="4518" y="1"/>
                      <a:pt x="4392" y="1"/>
                    </a:cubicBezTo>
                    <a:close/>
                    <a:moveTo>
                      <a:pt x="5433" y="1"/>
                    </a:moveTo>
                    <a:cubicBezTo>
                      <a:pt x="5315" y="1"/>
                      <a:pt x="5206" y="109"/>
                      <a:pt x="5206" y="227"/>
                    </a:cubicBezTo>
                    <a:cubicBezTo>
                      <a:pt x="5206" y="354"/>
                      <a:pt x="5315" y="453"/>
                      <a:pt x="5433" y="453"/>
                    </a:cubicBezTo>
                    <a:cubicBezTo>
                      <a:pt x="5560" y="453"/>
                      <a:pt x="5659" y="354"/>
                      <a:pt x="5659" y="227"/>
                    </a:cubicBezTo>
                    <a:cubicBezTo>
                      <a:pt x="5659" y="109"/>
                      <a:pt x="5560" y="1"/>
                      <a:pt x="5433" y="1"/>
                    </a:cubicBezTo>
                    <a:close/>
                    <a:moveTo>
                      <a:pt x="6492" y="1"/>
                    </a:moveTo>
                    <a:cubicBezTo>
                      <a:pt x="6365" y="1"/>
                      <a:pt x="6266" y="109"/>
                      <a:pt x="6266" y="227"/>
                    </a:cubicBezTo>
                    <a:cubicBezTo>
                      <a:pt x="6266" y="354"/>
                      <a:pt x="6365" y="453"/>
                      <a:pt x="6492" y="453"/>
                    </a:cubicBezTo>
                    <a:cubicBezTo>
                      <a:pt x="6610" y="453"/>
                      <a:pt x="6719" y="354"/>
                      <a:pt x="6719" y="227"/>
                    </a:cubicBezTo>
                    <a:cubicBezTo>
                      <a:pt x="6719" y="109"/>
                      <a:pt x="6610" y="1"/>
                      <a:pt x="6492" y="1"/>
                    </a:cubicBezTo>
                    <a:close/>
                    <a:moveTo>
                      <a:pt x="7533" y="1"/>
                    </a:moveTo>
                    <a:cubicBezTo>
                      <a:pt x="7407" y="1"/>
                      <a:pt x="7307" y="109"/>
                      <a:pt x="7307" y="227"/>
                    </a:cubicBezTo>
                    <a:cubicBezTo>
                      <a:pt x="7307" y="354"/>
                      <a:pt x="7407" y="453"/>
                      <a:pt x="7533" y="453"/>
                    </a:cubicBezTo>
                    <a:cubicBezTo>
                      <a:pt x="7651" y="453"/>
                      <a:pt x="7760" y="354"/>
                      <a:pt x="7760" y="227"/>
                    </a:cubicBezTo>
                    <a:cubicBezTo>
                      <a:pt x="7760" y="109"/>
                      <a:pt x="7651" y="1"/>
                      <a:pt x="7533" y="1"/>
                    </a:cubicBezTo>
                    <a:close/>
                    <a:moveTo>
                      <a:pt x="8575" y="1"/>
                    </a:moveTo>
                    <a:cubicBezTo>
                      <a:pt x="8448" y="1"/>
                      <a:pt x="8348" y="109"/>
                      <a:pt x="8348" y="227"/>
                    </a:cubicBezTo>
                    <a:cubicBezTo>
                      <a:pt x="8348" y="354"/>
                      <a:pt x="8448" y="453"/>
                      <a:pt x="8575" y="453"/>
                    </a:cubicBezTo>
                    <a:cubicBezTo>
                      <a:pt x="8692" y="453"/>
                      <a:pt x="8801" y="354"/>
                      <a:pt x="8801" y="227"/>
                    </a:cubicBezTo>
                    <a:cubicBezTo>
                      <a:pt x="8801" y="109"/>
                      <a:pt x="8692" y="1"/>
                      <a:pt x="8575" y="1"/>
                    </a:cubicBezTo>
                    <a:close/>
                    <a:moveTo>
                      <a:pt x="9616" y="1"/>
                    </a:moveTo>
                    <a:cubicBezTo>
                      <a:pt x="9489" y="1"/>
                      <a:pt x="9390" y="109"/>
                      <a:pt x="9390" y="227"/>
                    </a:cubicBezTo>
                    <a:cubicBezTo>
                      <a:pt x="9390" y="354"/>
                      <a:pt x="9489" y="453"/>
                      <a:pt x="9616" y="453"/>
                    </a:cubicBezTo>
                    <a:cubicBezTo>
                      <a:pt x="9734" y="453"/>
                      <a:pt x="9842" y="354"/>
                      <a:pt x="9842" y="227"/>
                    </a:cubicBezTo>
                    <a:cubicBezTo>
                      <a:pt x="9842" y="109"/>
                      <a:pt x="9734" y="1"/>
                      <a:pt x="9616" y="1"/>
                    </a:cubicBezTo>
                    <a:close/>
                    <a:moveTo>
                      <a:pt x="10657" y="1"/>
                    </a:moveTo>
                    <a:cubicBezTo>
                      <a:pt x="10530" y="1"/>
                      <a:pt x="10431" y="109"/>
                      <a:pt x="10431" y="227"/>
                    </a:cubicBezTo>
                    <a:cubicBezTo>
                      <a:pt x="10431" y="354"/>
                      <a:pt x="10530" y="453"/>
                      <a:pt x="10657" y="453"/>
                    </a:cubicBezTo>
                    <a:cubicBezTo>
                      <a:pt x="10775" y="453"/>
                      <a:pt x="10884" y="354"/>
                      <a:pt x="10884" y="227"/>
                    </a:cubicBezTo>
                    <a:cubicBezTo>
                      <a:pt x="10884" y="109"/>
                      <a:pt x="10775" y="1"/>
                      <a:pt x="10657" y="1"/>
                    </a:cubicBezTo>
                    <a:close/>
                    <a:moveTo>
                      <a:pt x="11698" y="1"/>
                    </a:moveTo>
                    <a:cubicBezTo>
                      <a:pt x="11572" y="1"/>
                      <a:pt x="11472" y="109"/>
                      <a:pt x="11472" y="227"/>
                    </a:cubicBezTo>
                    <a:cubicBezTo>
                      <a:pt x="11472" y="354"/>
                      <a:pt x="11572" y="453"/>
                      <a:pt x="11698" y="453"/>
                    </a:cubicBezTo>
                    <a:cubicBezTo>
                      <a:pt x="11816" y="453"/>
                      <a:pt x="11925" y="354"/>
                      <a:pt x="11925" y="227"/>
                    </a:cubicBezTo>
                    <a:cubicBezTo>
                      <a:pt x="11925" y="109"/>
                      <a:pt x="11816" y="1"/>
                      <a:pt x="11698" y="1"/>
                    </a:cubicBezTo>
                    <a:close/>
                    <a:moveTo>
                      <a:pt x="12749" y="1"/>
                    </a:moveTo>
                    <a:cubicBezTo>
                      <a:pt x="12622" y="1"/>
                      <a:pt x="12522" y="109"/>
                      <a:pt x="12522" y="227"/>
                    </a:cubicBezTo>
                    <a:cubicBezTo>
                      <a:pt x="12522" y="354"/>
                      <a:pt x="12622" y="453"/>
                      <a:pt x="12749" y="453"/>
                    </a:cubicBezTo>
                    <a:cubicBezTo>
                      <a:pt x="12876" y="453"/>
                      <a:pt x="12975" y="354"/>
                      <a:pt x="12975" y="227"/>
                    </a:cubicBezTo>
                    <a:cubicBezTo>
                      <a:pt x="12975" y="109"/>
                      <a:pt x="12876" y="1"/>
                      <a:pt x="12749" y="1"/>
                    </a:cubicBezTo>
                    <a:close/>
                    <a:moveTo>
                      <a:pt x="13790" y="1"/>
                    </a:moveTo>
                    <a:cubicBezTo>
                      <a:pt x="13663" y="1"/>
                      <a:pt x="13564" y="109"/>
                      <a:pt x="13564" y="227"/>
                    </a:cubicBezTo>
                    <a:cubicBezTo>
                      <a:pt x="13564" y="354"/>
                      <a:pt x="13663" y="453"/>
                      <a:pt x="13790" y="453"/>
                    </a:cubicBezTo>
                    <a:cubicBezTo>
                      <a:pt x="13917" y="453"/>
                      <a:pt x="14016" y="354"/>
                      <a:pt x="14016" y="227"/>
                    </a:cubicBezTo>
                    <a:cubicBezTo>
                      <a:pt x="14016" y="109"/>
                      <a:pt x="13917" y="1"/>
                      <a:pt x="13790" y="1"/>
                    </a:cubicBezTo>
                    <a:close/>
                    <a:moveTo>
                      <a:pt x="14831" y="1"/>
                    </a:moveTo>
                    <a:cubicBezTo>
                      <a:pt x="14705" y="1"/>
                      <a:pt x="14605" y="109"/>
                      <a:pt x="14605" y="227"/>
                    </a:cubicBezTo>
                    <a:cubicBezTo>
                      <a:pt x="14605" y="354"/>
                      <a:pt x="14705" y="453"/>
                      <a:pt x="14831" y="453"/>
                    </a:cubicBezTo>
                    <a:cubicBezTo>
                      <a:pt x="14958" y="453"/>
                      <a:pt x="15058" y="354"/>
                      <a:pt x="15058" y="227"/>
                    </a:cubicBezTo>
                    <a:cubicBezTo>
                      <a:pt x="15058" y="109"/>
                      <a:pt x="14958" y="1"/>
                      <a:pt x="14831" y="1"/>
                    </a:cubicBezTo>
                    <a:close/>
                    <a:moveTo>
                      <a:pt x="15873" y="1"/>
                    </a:moveTo>
                    <a:cubicBezTo>
                      <a:pt x="15746" y="1"/>
                      <a:pt x="15646" y="109"/>
                      <a:pt x="15646" y="227"/>
                    </a:cubicBezTo>
                    <a:cubicBezTo>
                      <a:pt x="15646" y="354"/>
                      <a:pt x="15746" y="453"/>
                      <a:pt x="15873" y="453"/>
                    </a:cubicBezTo>
                    <a:cubicBezTo>
                      <a:pt x="15990" y="453"/>
                      <a:pt x="16099" y="354"/>
                      <a:pt x="16099" y="227"/>
                    </a:cubicBezTo>
                    <a:cubicBezTo>
                      <a:pt x="16099" y="109"/>
                      <a:pt x="15990" y="1"/>
                      <a:pt x="15873" y="1"/>
                    </a:cubicBezTo>
                    <a:close/>
                    <a:moveTo>
                      <a:pt x="16914" y="1"/>
                    </a:moveTo>
                    <a:cubicBezTo>
                      <a:pt x="16787" y="1"/>
                      <a:pt x="16688" y="109"/>
                      <a:pt x="16688" y="227"/>
                    </a:cubicBezTo>
                    <a:cubicBezTo>
                      <a:pt x="16688" y="354"/>
                      <a:pt x="16787" y="453"/>
                      <a:pt x="16914" y="453"/>
                    </a:cubicBezTo>
                    <a:cubicBezTo>
                      <a:pt x="17041" y="453"/>
                      <a:pt x="17140" y="354"/>
                      <a:pt x="17140" y="227"/>
                    </a:cubicBezTo>
                    <a:cubicBezTo>
                      <a:pt x="17140" y="109"/>
                      <a:pt x="17041" y="1"/>
                      <a:pt x="16914" y="1"/>
                    </a:cubicBezTo>
                    <a:close/>
                    <a:moveTo>
                      <a:pt x="17955" y="1"/>
                    </a:moveTo>
                    <a:cubicBezTo>
                      <a:pt x="17828" y="1"/>
                      <a:pt x="17729" y="109"/>
                      <a:pt x="17729" y="227"/>
                    </a:cubicBezTo>
                    <a:cubicBezTo>
                      <a:pt x="17729" y="354"/>
                      <a:pt x="17828" y="453"/>
                      <a:pt x="17955" y="453"/>
                    </a:cubicBezTo>
                    <a:cubicBezTo>
                      <a:pt x="18082" y="453"/>
                      <a:pt x="18181" y="354"/>
                      <a:pt x="18181" y="227"/>
                    </a:cubicBezTo>
                    <a:cubicBezTo>
                      <a:pt x="18181" y="109"/>
                      <a:pt x="18082" y="1"/>
                      <a:pt x="179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24"/>
              <p:cNvSpPr/>
              <p:nvPr/>
            </p:nvSpPr>
            <p:spPr>
              <a:xfrm>
                <a:off x="4597850" y="2224875"/>
                <a:ext cx="113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42" extrusionOk="0">
                    <a:moveTo>
                      <a:pt x="226" y="0"/>
                    </a:moveTo>
                    <a:cubicBezTo>
                      <a:pt x="168" y="0"/>
                      <a:pt x="109" y="20"/>
                      <a:pt x="73" y="61"/>
                    </a:cubicBezTo>
                    <a:cubicBezTo>
                      <a:pt x="27" y="106"/>
                      <a:pt x="0" y="161"/>
                      <a:pt x="0" y="215"/>
                    </a:cubicBezTo>
                    <a:cubicBezTo>
                      <a:pt x="0" y="279"/>
                      <a:pt x="18" y="333"/>
                      <a:pt x="73" y="378"/>
                    </a:cubicBezTo>
                    <a:cubicBezTo>
                      <a:pt x="118" y="423"/>
                      <a:pt x="172" y="441"/>
                      <a:pt x="226" y="441"/>
                    </a:cubicBezTo>
                    <a:cubicBezTo>
                      <a:pt x="281" y="441"/>
                      <a:pt x="344" y="423"/>
                      <a:pt x="380" y="378"/>
                    </a:cubicBezTo>
                    <a:cubicBezTo>
                      <a:pt x="426" y="333"/>
                      <a:pt x="453" y="279"/>
                      <a:pt x="453" y="215"/>
                    </a:cubicBezTo>
                    <a:cubicBezTo>
                      <a:pt x="453" y="161"/>
                      <a:pt x="435" y="106"/>
                      <a:pt x="380" y="61"/>
                    </a:cubicBezTo>
                    <a:cubicBezTo>
                      <a:pt x="344" y="20"/>
                      <a:pt x="285" y="0"/>
                      <a:pt x="2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4" name="Google Shape;1294;p24"/>
            <p:cNvSpPr/>
            <p:nvPr/>
          </p:nvSpPr>
          <p:spPr>
            <a:xfrm rot="-5400000">
              <a:off x="-917002" y="3452210"/>
              <a:ext cx="1384662" cy="1345679"/>
            </a:xfrm>
            <a:custGeom>
              <a:avLst/>
              <a:gdLst/>
              <a:ahLst/>
              <a:cxnLst/>
              <a:rect l="l" t="t" r="r" b="b"/>
              <a:pathLst>
                <a:path w="19287" h="18744" extrusionOk="0">
                  <a:moveTo>
                    <a:pt x="227" y="1"/>
                  </a:moveTo>
                  <a:cubicBezTo>
                    <a:pt x="100" y="1"/>
                    <a:pt x="0" y="100"/>
                    <a:pt x="0" y="227"/>
                  </a:cubicBezTo>
                  <a:cubicBezTo>
                    <a:pt x="0" y="354"/>
                    <a:pt x="100" y="454"/>
                    <a:pt x="227" y="454"/>
                  </a:cubicBezTo>
                  <a:cubicBezTo>
                    <a:pt x="353" y="454"/>
                    <a:pt x="453" y="354"/>
                    <a:pt x="453" y="227"/>
                  </a:cubicBezTo>
                  <a:cubicBezTo>
                    <a:pt x="453" y="100"/>
                    <a:pt x="353" y="1"/>
                    <a:pt x="227" y="1"/>
                  </a:cubicBezTo>
                  <a:close/>
                  <a:moveTo>
                    <a:pt x="227" y="1015"/>
                  </a:moveTo>
                  <a:cubicBezTo>
                    <a:pt x="100" y="1015"/>
                    <a:pt x="0" y="1124"/>
                    <a:pt x="0" y="1241"/>
                  </a:cubicBezTo>
                  <a:cubicBezTo>
                    <a:pt x="0" y="1368"/>
                    <a:pt x="100" y="1468"/>
                    <a:pt x="227" y="1468"/>
                  </a:cubicBezTo>
                  <a:cubicBezTo>
                    <a:pt x="353" y="1468"/>
                    <a:pt x="453" y="1368"/>
                    <a:pt x="453" y="1241"/>
                  </a:cubicBezTo>
                  <a:cubicBezTo>
                    <a:pt x="453" y="1124"/>
                    <a:pt x="353" y="1015"/>
                    <a:pt x="227" y="1015"/>
                  </a:cubicBezTo>
                  <a:close/>
                  <a:moveTo>
                    <a:pt x="227" y="2038"/>
                  </a:moveTo>
                  <a:cubicBezTo>
                    <a:pt x="100" y="2038"/>
                    <a:pt x="0" y="2138"/>
                    <a:pt x="0" y="2265"/>
                  </a:cubicBezTo>
                  <a:cubicBezTo>
                    <a:pt x="0" y="2391"/>
                    <a:pt x="100" y="2491"/>
                    <a:pt x="227" y="2491"/>
                  </a:cubicBezTo>
                  <a:cubicBezTo>
                    <a:pt x="353" y="2491"/>
                    <a:pt x="453" y="2391"/>
                    <a:pt x="453" y="2265"/>
                  </a:cubicBezTo>
                  <a:cubicBezTo>
                    <a:pt x="453" y="2138"/>
                    <a:pt x="353" y="2038"/>
                    <a:pt x="227" y="2038"/>
                  </a:cubicBezTo>
                  <a:close/>
                  <a:moveTo>
                    <a:pt x="227" y="3052"/>
                  </a:moveTo>
                  <a:cubicBezTo>
                    <a:pt x="100" y="3052"/>
                    <a:pt x="0" y="3161"/>
                    <a:pt x="0" y="3279"/>
                  </a:cubicBezTo>
                  <a:cubicBezTo>
                    <a:pt x="0" y="3405"/>
                    <a:pt x="100" y="3505"/>
                    <a:pt x="227" y="3505"/>
                  </a:cubicBezTo>
                  <a:cubicBezTo>
                    <a:pt x="353" y="3505"/>
                    <a:pt x="453" y="3405"/>
                    <a:pt x="453" y="3279"/>
                  </a:cubicBezTo>
                  <a:cubicBezTo>
                    <a:pt x="453" y="3161"/>
                    <a:pt x="353" y="3052"/>
                    <a:pt x="227" y="3052"/>
                  </a:cubicBezTo>
                  <a:close/>
                  <a:moveTo>
                    <a:pt x="227" y="4075"/>
                  </a:moveTo>
                  <a:cubicBezTo>
                    <a:pt x="100" y="4075"/>
                    <a:pt x="0" y="4175"/>
                    <a:pt x="0" y="4302"/>
                  </a:cubicBezTo>
                  <a:cubicBezTo>
                    <a:pt x="0" y="4429"/>
                    <a:pt x="100" y="4528"/>
                    <a:pt x="227" y="4528"/>
                  </a:cubicBezTo>
                  <a:cubicBezTo>
                    <a:pt x="353" y="4528"/>
                    <a:pt x="453" y="4429"/>
                    <a:pt x="453" y="4302"/>
                  </a:cubicBezTo>
                  <a:cubicBezTo>
                    <a:pt x="453" y="4175"/>
                    <a:pt x="353" y="4075"/>
                    <a:pt x="227" y="4075"/>
                  </a:cubicBezTo>
                  <a:close/>
                  <a:moveTo>
                    <a:pt x="227" y="5089"/>
                  </a:moveTo>
                  <a:cubicBezTo>
                    <a:pt x="100" y="5089"/>
                    <a:pt x="0" y="5198"/>
                    <a:pt x="0" y="5316"/>
                  </a:cubicBezTo>
                  <a:cubicBezTo>
                    <a:pt x="0" y="5443"/>
                    <a:pt x="100" y="5542"/>
                    <a:pt x="227" y="5542"/>
                  </a:cubicBezTo>
                  <a:cubicBezTo>
                    <a:pt x="353" y="5542"/>
                    <a:pt x="453" y="5443"/>
                    <a:pt x="453" y="5316"/>
                  </a:cubicBezTo>
                  <a:cubicBezTo>
                    <a:pt x="453" y="5198"/>
                    <a:pt x="353" y="5089"/>
                    <a:pt x="227" y="5089"/>
                  </a:cubicBezTo>
                  <a:close/>
                  <a:moveTo>
                    <a:pt x="227" y="6113"/>
                  </a:moveTo>
                  <a:cubicBezTo>
                    <a:pt x="100" y="6113"/>
                    <a:pt x="0" y="6212"/>
                    <a:pt x="0" y="6339"/>
                  </a:cubicBezTo>
                  <a:cubicBezTo>
                    <a:pt x="0" y="6466"/>
                    <a:pt x="100" y="6565"/>
                    <a:pt x="227" y="6565"/>
                  </a:cubicBezTo>
                  <a:cubicBezTo>
                    <a:pt x="353" y="6565"/>
                    <a:pt x="453" y="6466"/>
                    <a:pt x="453" y="6339"/>
                  </a:cubicBezTo>
                  <a:cubicBezTo>
                    <a:pt x="453" y="6212"/>
                    <a:pt x="353" y="6113"/>
                    <a:pt x="227" y="6113"/>
                  </a:cubicBezTo>
                  <a:close/>
                  <a:moveTo>
                    <a:pt x="227" y="7127"/>
                  </a:moveTo>
                  <a:cubicBezTo>
                    <a:pt x="100" y="7127"/>
                    <a:pt x="0" y="7235"/>
                    <a:pt x="0" y="7353"/>
                  </a:cubicBezTo>
                  <a:cubicBezTo>
                    <a:pt x="0" y="7480"/>
                    <a:pt x="100" y="7579"/>
                    <a:pt x="227" y="7579"/>
                  </a:cubicBezTo>
                  <a:cubicBezTo>
                    <a:pt x="353" y="7579"/>
                    <a:pt x="453" y="7480"/>
                    <a:pt x="453" y="7353"/>
                  </a:cubicBezTo>
                  <a:cubicBezTo>
                    <a:pt x="453" y="7235"/>
                    <a:pt x="353" y="7127"/>
                    <a:pt x="227" y="7127"/>
                  </a:cubicBezTo>
                  <a:close/>
                  <a:moveTo>
                    <a:pt x="227" y="8150"/>
                  </a:moveTo>
                  <a:cubicBezTo>
                    <a:pt x="100" y="8150"/>
                    <a:pt x="0" y="8250"/>
                    <a:pt x="0" y="8376"/>
                  </a:cubicBezTo>
                  <a:cubicBezTo>
                    <a:pt x="0" y="8503"/>
                    <a:pt x="100" y="8603"/>
                    <a:pt x="227" y="8603"/>
                  </a:cubicBezTo>
                  <a:cubicBezTo>
                    <a:pt x="353" y="8603"/>
                    <a:pt x="453" y="8503"/>
                    <a:pt x="453" y="8376"/>
                  </a:cubicBezTo>
                  <a:cubicBezTo>
                    <a:pt x="453" y="8250"/>
                    <a:pt x="353" y="8150"/>
                    <a:pt x="227" y="8150"/>
                  </a:cubicBezTo>
                  <a:close/>
                  <a:moveTo>
                    <a:pt x="227" y="9164"/>
                  </a:moveTo>
                  <a:cubicBezTo>
                    <a:pt x="100" y="9164"/>
                    <a:pt x="0" y="9273"/>
                    <a:pt x="0" y="9390"/>
                  </a:cubicBezTo>
                  <a:cubicBezTo>
                    <a:pt x="0" y="9517"/>
                    <a:pt x="100" y="9617"/>
                    <a:pt x="227" y="9617"/>
                  </a:cubicBezTo>
                  <a:cubicBezTo>
                    <a:pt x="353" y="9617"/>
                    <a:pt x="453" y="9517"/>
                    <a:pt x="453" y="9390"/>
                  </a:cubicBezTo>
                  <a:cubicBezTo>
                    <a:pt x="453" y="9273"/>
                    <a:pt x="353" y="9164"/>
                    <a:pt x="227" y="9164"/>
                  </a:cubicBezTo>
                  <a:close/>
                  <a:moveTo>
                    <a:pt x="227" y="10187"/>
                  </a:moveTo>
                  <a:cubicBezTo>
                    <a:pt x="100" y="10187"/>
                    <a:pt x="0" y="10287"/>
                    <a:pt x="0" y="10414"/>
                  </a:cubicBezTo>
                  <a:cubicBezTo>
                    <a:pt x="0" y="10540"/>
                    <a:pt x="100" y="10640"/>
                    <a:pt x="227" y="10640"/>
                  </a:cubicBezTo>
                  <a:cubicBezTo>
                    <a:pt x="353" y="10640"/>
                    <a:pt x="453" y="10540"/>
                    <a:pt x="453" y="10414"/>
                  </a:cubicBezTo>
                  <a:cubicBezTo>
                    <a:pt x="453" y="10287"/>
                    <a:pt x="353" y="10187"/>
                    <a:pt x="227" y="10187"/>
                  </a:cubicBezTo>
                  <a:close/>
                  <a:moveTo>
                    <a:pt x="227" y="11201"/>
                  </a:moveTo>
                  <a:cubicBezTo>
                    <a:pt x="100" y="11201"/>
                    <a:pt x="0" y="11310"/>
                    <a:pt x="0" y="11428"/>
                  </a:cubicBezTo>
                  <a:cubicBezTo>
                    <a:pt x="0" y="11554"/>
                    <a:pt x="100" y="11654"/>
                    <a:pt x="227" y="11654"/>
                  </a:cubicBezTo>
                  <a:cubicBezTo>
                    <a:pt x="353" y="11654"/>
                    <a:pt x="453" y="11554"/>
                    <a:pt x="453" y="11428"/>
                  </a:cubicBezTo>
                  <a:cubicBezTo>
                    <a:pt x="453" y="11310"/>
                    <a:pt x="353" y="11201"/>
                    <a:pt x="227" y="11201"/>
                  </a:cubicBezTo>
                  <a:close/>
                  <a:moveTo>
                    <a:pt x="227" y="12224"/>
                  </a:moveTo>
                  <a:cubicBezTo>
                    <a:pt x="100" y="12224"/>
                    <a:pt x="0" y="12324"/>
                    <a:pt x="0" y="12451"/>
                  </a:cubicBezTo>
                  <a:cubicBezTo>
                    <a:pt x="0" y="12578"/>
                    <a:pt x="100" y="12677"/>
                    <a:pt x="227" y="12677"/>
                  </a:cubicBezTo>
                  <a:cubicBezTo>
                    <a:pt x="353" y="12677"/>
                    <a:pt x="453" y="12578"/>
                    <a:pt x="453" y="12451"/>
                  </a:cubicBezTo>
                  <a:cubicBezTo>
                    <a:pt x="453" y="12324"/>
                    <a:pt x="353" y="12224"/>
                    <a:pt x="227" y="12224"/>
                  </a:cubicBezTo>
                  <a:close/>
                  <a:moveTo>
                    <a:pt x="277" y="13236"/>
                  </a:moveTo>
                  <a:cubicBezTo>
                    <a:pt x="266" y="13236"/>
                    <a:pt x="256" y="13237"/>
                    <a:pt x="245" y="13239"/>
                  </a:cubicBezTo>
                  <a:cubicBezTo>
                    <a:pt x="127" y="13257"/>
                    <a:pt x="45" y="13365"/>
                    <a:pt x="55" y="13492"/>
                  </a:cubicBezTo>
                  <a:cubicBezTo>
                    <a:pt x="64" y="13601"/>
                    <a:pt x="172" y="13682"/>
                    <a:pt x="272" y="13682"/>
                  </a:cubicBezTo>
                  <a:lnTo>
                    <a:pt x="308" y="13682"/>
                  </a:lnTo>
                  <a:cubicBezTo>
                    <a:pt x="426" y="13673"/>
                    <a:pt x="507" y="13555"/>
                    <a:pt x="498" y="13438"/>
                  </a:cubicBezTo>
                  <a:cubicBezTo>
                    <a:pt x="490" y="13322"/>
                    <a:pt x="391" y="13236"/>
                    <a:pt x="277" y="13236"/>
                  </a:cubicBezTo>
                  <a:close/>
                  <a:moveTo>
                    <a:pt x="486" y="14228"/>
                  </a:moveTo>
                  <a:cubicBezTo>
                    <a:pt x="466" y="14228"/>
                    <a:pt x="446" y="14230"/>
                    <a:pt x="426" y="14234"/>
                  </a:cubicBezTo>
                  <a:cubicBezTo>
                    <a:pt x="308" y="14271"/>
                    <a:pt x="245" y="14397"/>
                    <a:pt x="281" y="14524"/>
                  </a:cubicBezTo>
                  <a:cubicBezTo>
                    <a:pt x="317" y="14624"/>
                    <a:pt x="399" y="14678"/>
                    <a:pt x="498" y="14678"/>
                  </a:cubicBezTo>
                  <a:cubicBezTo>
                    <a:pt x="516" y="14678"/>
                    <a:pt x="543" y="14678"/>
                    <a:pt x="562" y="14669"/>
                  </a:cubicBezTo>
                  <a:cubicBezTo>
                    <a:pt x="679" y="14633"/>
                    <a:pt x="743" y="14497"/>
                    <a:pt x="716" y="14388"/>
                  </a:cubicBezTo>
                  <a:cubicBezTo>
                    <a:pt x="685" y="14283"/>
                    <a:pt x="586" y="14228"/>
                    <a:pt x="486" y="14228"/>
                  </a:cubicBezTo>
                  <a:close/>
                  <a:moveTo>
                    <a:pt x="881" y="15162"/>
                  </a:moveTo>
                  <a:cubicBezTo>
                    <a:pt x="847" y="15162"/>
                    <a:pt x="812" y="15170"/>
                    <a:pt x="779" y="15185"/>
                  </a:cubicBezTo>
                  <a:cubicBezTo>
                    <a:pt x="679" y="15249"/>
                    <a:pt x="634" y="15384"/>
                    <a:pt x="688" y="15493"/>
                  </a:cubicBezTo>
                  <a:cubicBezTo>
                    <a:pt x="725" y="15575"/>
                    <a:pt x="806" y="15620"/>
                    <a:pt x="897" y="15620"/>
                  </a:cubicBezTo>
                  <a:cubicBezTo>
                    <a:pt x="924" y="15620"/>
                    <a:pt x="960" y="15620"/>
                    <a:pt x="996" y="15593"/>
                  </a:cubicBezTo>
                  <a:cubicBezTo>
                    <a:pt x="1096" y="15538"/>
                    <a:pt x="1141" y="15403"/>
                    <a:pt x="1087" y="15294"/>
                  </a:cubicBezTo>
                  <a:cubicBezTo>
                    <a:pt x="1048" y="15210"/>
                    <a:pt x="967" y="15162"/>
                    <a:pt x="881" y="15162"/>
                  </a:cubicBezTo>
                  <a:close/>
                  <a:moveTo>
                    <a:pt x="1436" y="16025"/>
                  </a:moveTo>
                  <a:cubicBezTo>
                    <a:pt x="1390" y="16025"/>
                    <a:pt x="1344" y="16040"/>
                    <a:pt x="1304" y="16073"/>
                  </a:cubicBezTo>
                  <a:cubicBezTo>
                    <a:pt x="1195" y="16154"/>
                    <a:pt x="1177" y="16290"/>
                    <a:pt x="1259" y="16389"/>
                  </a:cubicBezTo>
                  <a:cubicBezTo>
                    <a:pt x="1304" y="16444"/>
                    <a:pt x="1367" y="16480"/>
                    <a:pt x="1440" y="16480"/>
                  </a:cubicBezTo>
                  <a:cubicBezTo>
                    <a:pt x="1485" y="16480"/>
                    <a:pt x="1521" y="16471"/>
                    <a:pt x="1576" y="16435"/>
                  </a:cubicBezTo>
                  <a:cubicBezTo>
                    <a:pt x="1675" y="16353"/>
                    <a:pt x="1693" y="16217"/>
                    <a:pt x="1621" y="16118"/>
                  </a:cubicBezTo>
                  <a:cubicBezTo>
                    <a:pt x="1572" y="16058"/>
                    <a:pt x="1504" y="16025"/>
                    <a:pt x="1436" y="16025"/>
                  </a:cubicBezTo>
                  <a:close/>
                  <a:moveTo>
                    <a:pt x="2120" y="16779"/>
                  </a:moveTo>
                  <a:cubicBezTo>
                    <a:pt x="2059" y="16779"/>
                    <a:pt x="1999" y="16804"/>
                    <a:pt x="1956" y="16851"/>
                  </a:cubicBezTo>
                  <a:cubicBezTo>
                    <a:pt x="1865" y="16942"/>
                    <a:pt x="1874" y="17087"/>
                    <a:pt x="1965" y="17168"/>
                  </a:cubicBezTo>
                  <a:cubicBezTo>
                    <a:pt x="2010" y="17204"/>
                    <a:pt x="2074" y="17222"/>
                    <a:pt x="2119" y="17232"/>
                  </a:cubicBezTo>
                  <a:cubicBezTo>
                    <a:pt x="2182" y="17232"/>
                    <a:pt x="2237" y="17204"/>
                    <a:pt x="2282" y="17159"/>
                  </a:cubicBezTo>
                  <a:cubicBezTo>
                    <a:pt x="2372" y="17069"/>
                    <a:pt x="2363" y="16915"/>
                    <a:pt x="2273" y="16842"/>
                  </a:cubicBezTo>
                  <a:cubicBezTo>
                    <a:pt x="2230" y="16799"/>
                    <a:pt x="2175" y="16779"/>
                    <a:pt x="2120" y="16779"/>
                  </a:cubicBezTo>
                  <a:close/>
                  <a:moveTo>
                    <a:pt x="2928" y="17384"/>
                  </a:moveTo>
                  <a:cubicBezTo>
                    <a:pt x="2853" y="17384"/>
                    <a:pt x="2781" y="17421"/>
                    <a:pt x="2735" y="17485"/>
                  </a:cubicBezTo>
                  <a:cubicBezTo>
                    <a:pt x="2671" y="17603"/>
                    <a:pt x="2707" y="17739"/>
                    <a:pt x="2807" y="17802"/>
                  </a:cubicBezTo>
                  <a:cubicBezTo>
                    <a:pt x="2842" y="17830"/>
                    <a:pt x="2866" y="17841"/>
                    <a:pt x="2899" y="17841"/>
                  </a:cubicBezTo>
                  <a:cubicBezTo>
                    <a:pt x="2910" y="17841"/>
                    <a:pt x="2921" y="17840"/>
                    <a:pt x="2934" y="17838"/>
                  </a:cubicBezTo>
                  <a:cubicBezTo>
                    <a:pt x="3006" y="17838"/>
                    <a:pt x="3079" y="17802"/>
                    <a:pt x="3124" y="17739"/>
                  </a:cubicBezTo>
                  <a:cubicBezTo>
                    <a:pt x="3187" y="17621"/>
                    <a:pt x="3160" y="17485"/>
                    <a:pt x="3052" y="17422"/>
                  </a:cubicBezTo>
                  <a:cubicBezTo>
                    <a:pt x="3012" y="17396"/>
                    <a:pt x="2970" y="17384"/>
                    <a:pt x="2928" y="17384"/>
                  </a:cubicBezTo>
                  <a:close/>
                  <a:moveTo>
                    <a:pt x="3830" y="17858"/>
                  </a:moveTo>
                  <a:cubicBezTo>
                    <a:pt x="3743" y="17858"/>
                    <a:pt x="3656" y="17910"/>
                    <a:pt x="3622" y="17992"/>
                  </a:cubicBezTo>
                  <a:cubicBezTo>
                    <a:pt x="3577" y="18110"/>
                    <a:pt x="3631" y="18246"/>
                    <a:pt x="3749" y="18291"/>
                  </a:cubicBezTo>
                  <a:cubicBezTo>
                    <a:pt x="3768" y="18297"/>
                    <a:pt x="3787" y="18304"/>
                    <a:pt x="3810" y="18304"/>
                  </a:cubicBezTo>
                  <a:cubicBezTo>
                    <a:pt x="3819" y="18304"/>
                    <a:pt x="3829" y="18303"/>
                    <a:pt x="3839" y="18300"/>
                  </a:cubicBezTo>
                  <a:cubicBezTo>
                    <a:pt x="3912" y="18300"/>
                    <a:pt x="4002" y="18255"/>
                    <a:pt x="4039" y="18164"/>
                  </a:cubicBezTo>
                  <a:cubicBezTo>
                    <a:pt x="4084" y="18055"/>
                    <a:pt x="4029" y="17911"/>
                    <a:pt x="3912" y="17874"/>
                  </a:cubicBezTo>
                  <a:cubicBezTo>
                    <a:pt x="3886" y="17863"/>
                    <a:pt x="3858" y="17858"/>
                    <a:pt x="3830" y="17858"/>
                  </a:cubicBezTo>
                  <a:close/>
                  <a:moveTo>
                    <a:pt x="4792" y="18155"/>
                  </a:moveTo>
                  <a:cubicBezTo>
                    <a:pt x="4688" y="18155"/>
                    <a:pt x="4597" y="18230"/>
                    <a:pt x="4582" y="18336"/>
                  </a:cubicBezTo>
                  <a:cubicBezTo>
                    <a:pt x="4546" y="18463"/>
                    <a:pt x="4627" y="18581"/>
                    <a:pt x="4754" y="18608"/>
                  </a:cubicBezTo>
                  <a:cubicBezTo>
                    <a:pt x="4772" y="18608"/>
                    <a:pt x="4790" y="18617"/>
                    <a:pt x="4808" y="18617"/>
                  </a:cubicBezTo>
                  <a:cubicBezTo>
                    <a:pt x="4908" y="18617"/>
                    <a:pt x="4998" y="18535"/>
                    <a:pt x="5025" y="18436"/>
                  </a:cubicBezTo>
                  <a:cubicBezTo>
                    <a:pt x="5062" y="18309"/>
                    <a:pt x="4980" y="18191"/>
                    <a:pt x="4853" y="18164"/>
                  </a:cubicBezTo>
                  <a:cubicBezTo>
                    <a:pt x="4833" y="18158"/>
                    <a:pt x="4812" y="18155"/>
                    <a:pt x="4792" y="18155"/>
                  </a:cubicBezTo>
                  <a:close/>
                  <a:moveTo>
                    <a:pt x="5807" y="18290"/>
                  </a:moveTo>
                  <a:cubicBezTo>
                    <a:pt x="5695" y="18290"/>
                    <a:pt x="5587" y="18387"/>
                    <a:pt x="5587" y="18508"/>
                  </a:cubicBezTo>
                  <a:cubicBezTo>
                    <a:pt x="5578" y="18626"/>
                    <a:pt x="5677" y="18735"/>
                    <a:pt x="5804" y="18744"/>
                  </a:cubicBezTo>
                  <a:cubicBezTo>
                    <a:pt x="5940" y="18744"/>
                    <a:pt x="6030" y="18644"/>
                    <a:pt x="6040" y="18526"/>
                  </a:cubicBezTo>
                  <a:cubicBezTo>
                    <a:pt x="6049" y="18400"/>
                    <a:pt x="5949" y="18291"/>
                    <a:pt x="5822" y="18291"/>
                  </a:cubicBezTo>
                  <a:cubicBezTo>
                    <a:pt x="5817" y="18291"/>
                    <a:pt x="5812" y="18290"/>
                    <a:pt x="5807" y="18290"/>
                  </a:cubicBezTo>
                  <a:close/>
                  <a:moveTo>
                    <a:pt x="6836" y="18291"/>
                  </a:moveTo>
                  <a:cubicBezTo>
                    <a:pt x="6710" y="18291"/>
                    <a:pt x="6610" y="18390"/>
                    <a:pt x="6610" y="18517"/>
                  </a:cubicBezTo>
                  <a:cubicBezTo>
                    <a:pt x="6610" y="18644"/>
                    <a:pt x="6710" y="18744"/>
                    <a:pt x="6836" y="18744"/>
                  </a:cubicBezTo>
                  <a:cubicBezTo>
                    <a:pt x="6954" y="18744"/>
                    <a:pt x="7063" y="18644"/>
                    <a:pt x="7063" y="18517"/>
                  </a:cubicBezTo>
                  <a:cubicBezTo>
                    <a:pt x="7063" y="18390"/>
                    <a:pt x="6954" y="18291"/>
                    <a:pt x="6836" y="18291"/>
                  </a:cubicBezTo>
                  <a:close/>
                  <a:moveTo>
                    <a:pt x="7850" y="18291"/>
                  </a:moveTo>
                  <a:cubicBezTo>
                    <a:pt x="7733" y="18291"/>
                    <a:pt x="7624" y="18390"/>
                    <a:pt x="7624" y="18517"/>
                  </a:cubicBezTo>
                  <a:cubicBezTo>
                    <a:pt x="7624" y="18644"/>
                    <a:pt x="7733" y="18744"/>
                    <a:pt x="7850" y="18744"/>
                  </a:cubicBezTo>
                  <a:cubicBezTo>
                    <a:pt x="7977" y="18744"/>
                    <a:pt x="8077" y="18644"/>
                    <a:pt x="8077" y="18517"/>
                  </a:cubicBezTo>
                  <a:cubicBezTo>
                    <a:pt x="8077" y="18390"/>
                    <a:pt x="7977" y="18291"/>
                    <a:pt x="7850" y="18291"/>
                  </a:cubicBezTo>
                  <a:close/>
                  <a:moveTo>
                    <a:pt x="8874" y="18291"/>
                  </a:moveTo>
                  <a:cubicBezTo>
                    <a:pt x="8747" y="18291"/>
                    <a:pt x="8647" y="18390"/>
                    <a:pt x="8647" y="18517"/>
                  </a:cubicBezTo>
                  <a:cubicBezTo>
                    <a:pt x="8647" y="18644"/>
                    <a:pt x="8747" y="18744"/>
                    <a:pt x="8874" y="18744"/>
                  </a:cubicBezTo>
                  <a:cubicBezTo>
                    <a:pt x="8991" y="18744"/>
                    <a:pt x="9100" y="18644"/>
                    <a:pt x="9100" y="18517"/>
                  </a:cubicBezTo>
                  <a:cubicBezTo>
                    <a:pt x="9100" y="18390"/>
                    <a:pt x="8991" y="18291"/>
                    <a:pt x="8874" y="18291"/>
                  </a:cubicBezTo>
                  <a:close/>
                  <a:moveTo>
                    <a:pt x="9888" y="18291"/>
                  </a:moveTo>
                  <a:cubicBezTo>
                    <a:pt x="9770" y="18291"/>
                    <a:pt x="9661" y="18390"/>
                    <a:pt x="9661" y="18517"/>
                  </a:cubicBezTo>
                  <a:cubicBezTo>
                    <a:pt x="9661" y="18644"/>
                    <a:pt x="9770" y="18744"/>
                    <a:pt x="9888" y="18744"/>
                  </a:cubicBezTo>
                  <a:cubicBezTo>
                    <a:pt x="10014" y="18744"/>
                    <a:pt x="10114" y="18644"/>
                    <a:pt x="10114" y="18517"/>
                  </a:cubicBezTo>
                  <a:cubicBezTo>
                    <a:pt x="10114" y="18390"/>
                    <a:pt x="10014" y="18291"/>
                    <a:pt x="9888" y="18291"/>
                  </a:cubicBezTo>
                  <a:close/>
                  <a:moveTo>
                    <a:pt x="10911" y="18291"/>
                  </a:moveTo>
                  <a:cubicBezTo>
                    <a:pt x="10784" y="18291"/>
                    <a:pt x="10684" y="18390"/>
                    <a:pt x="10684" y="18517"/>
                  </a:cubicBezTo>
                  <a:cubicBezTo>
                    <a:pt x="10684" y="18644"/>
                    <a:pt x="10784" y="18744"/>
                    <a:pt x="10911" y="18744"/>
                  </a:cubicBezTo>
                  <a:cubicBezTo>
                    <a:pt x="11029" y="18744"/>
                    <a:pt x="11137" y="18644"/>
                    <a:pt x="11137" y="18517"/>
                  </a:cubicBezTo>
                  <a:cubicBezTo>
                    <a:pt x="11137" y="18390"/>
                    <a:pt x="11029" y="18291"/>
                    <a:pt x="10911" y="18291"/>
                  </a:cubicBezTo>
                  <a:close/>
                  <a:moveTo>
                    <a:pt x="11925" y="18291"/>
                  </a:moveTo>
                  <a:cubicBezTo>
                    <a:pt x="11807" y="18291"/>
                    <a:pt x="11699" y="18390"/>
                    <a:pt x="11699" y="18517"/>
                  </a:cubicBezTo>
                  <a:cubicBezTo>
                    <a:pt x="11699" y="18644"/>
                    <a:pt x="11807" y="18744"/>
                    <a:pt x="11925" y="18744"/>
                  </a:cubicBezTo>
                  <a:cubicBezTo>
                    <a:pt x="12052" y="18744"/>
                    <a:pt x="12151" y="18644"/>
                    <a:pt x="12151" y="18517"/>
                  </a:cubicBezTo>
                  <a:cubicBezTo>
                    <a:pt x="12151" y="18390"/>
                    <a:pt x="12052" y="18291"/>
                    <a:pt x="11925" y="18291"/>
                  </a:cubicBezTo>
                  <a:close/>
                  <a:moveTo>
                    <a:pt x="12948" y="18291"/>
                  </a:moveTo>
                  <a:cubicBezTo>
                    <a:pt x="12821" y="18291"/>
                    <a:pt x="12722" y="18390"/>
                    <a:pt x="12722" y="18517"/>
                  </a:cubicBezTo>
                  <a:cubicBezTo>
                    <a:pt x="12722" y="18644"/>
                    <a:pt x="12821" y="18744"/>
                    <a:pt x="12948" y="18744"/>
                  </a:cubicBezTo>
                  <a:cubicBezTo>
                    <a:pt x="13066" y="18744"/>
                    <a:pt x="13174" y="18644"/>
                    <a:pt x="13174" y="18517"/>
                  </a:cubicBezTo>
                  <a:cubicBezTo>
                    <a:pt x="13174" y="18390"/>
                    <a:pt x="13066" y="18291"/>
                    <a:pt x="12948" y="18291"/>
                  </a:cubicBezTo>
                  <a:close/>
                  <a:moveTo>
                    <a:pt x="13962" y="18291"/>
                  </a:moveTo>
                  <a:cubicBezTo>
                    <a:pt x="13844" y="18291"/>
                    <a:pt x="13736" y="18390"/>
                    <a:pt x="13736" y="18517"/>
                  </a:cubicBezTo>
                  <a:cubicBezTo>
                    <a:pt x="13736" y="18644"/>
                    <a:pt x="13844" y="18744"/>
                    <a:pt x="13962" y="18744"/>
                  </a:cubicBezTo>
                  <a:cubicBezTo>
                    <a:pt x="14089" y="18744"/>
                    <a:pt x="14189" y="18644"/>
                    <a:pt x="14189" y="18517"/>
                  </a:cubicBezTo>
                  <a:cubicBezTo>
                    <a:pt x="14189" y="18390"/>
                    <a:pt x="14089" y="18291"/>
                    <a:pt x="13962" y="18291"/>
                  </a:cubicBezTo>
                  <a:close/>
                  <a:moveTo>
                    <a:pt x="14985" y="18291"/>
                  </a:moveTo>
                  <a:cubicBezTo>
                    <a:pt x="14859" y="18291"/>
                    <a:pt x="14759" y="18390"/>
                    <a:pt x="14759" y="18517"/>
                  </a:cubicBezTo>
                  <a:cubicBezTo>
                    <a:pt x="14759" y="18644"/>
                    <a:pt x="14859" y="18744"/>
                    <a:pt x="14985" y="18744"/>
                  </a:cubicBezTo>
                  <a:cubicBezTo>
                    <a:pt x="15103" y="18744"/>
                    <a:pt x="15212" y="18644"/>
                    <a:pt x="15212" y="18517"/>
                  </a:cubicBezTo>
                  <a:cubicBezTo>
                    <a:pt x="15212" y="18390"/>
                    <a:pt x="15103" y="18291"/>
                    <a:pt x="14985" y="18291"/>
                  </a:cubicBezTo>
                  <a:close/>
                  <a:moveTo>
                    <a:pt x="15999" y="18291"/>
                  </a:moveTo>
                  <a:cubicBezTo>
                    <a:pt x="15882" y="18291"/>
                    <a:pt x="15773" y="18390"/>
                    <a:pt x="15773" y="18517"/>
                  </a:cubicBezTo>
                  <a:cubicBezTo>
                    <a:pt x="15773" y="18644"/>
                    <a:pt x="15882" y="18744"/>
                    <a:pt x="15999" y="18744"/>
                  </a:cubicBezTo>
                  <a:cubicBezTo>
                    <a:pt x="16126" y="18744"/>
                    <a:pt x="16226" y="18644"/>
                    <a:pt x="16226" y="18517"/>
                  </a:cubicBezTo>
                  <a:cubicBezTo>
                    <a:pt x="16226" y="18390"/>
                    <a:pt x="16126" y="18291"/>
                    <a:pt x="15999" y="18291"/>
                  </a:cubicBezTo>
                  <a:close/>
                  <a:moveTo>
                    <a:pt x="17023" y="18291"/>
                  </a:moveTo>
                  <a:cubicBezTo>
                    <a:pt x="16896" y="18291"/>
                    <a:pt x="16796" y="18390"/>
                    <a:pt x="16796" y="18517"/>
                  </a:cubicBezTo>
                  <a:cubicBezTo>
                    <a:pt x="16796" y="18644"/>
                    <a:pt x="16896" y="18744"/>
                    <a:pt x="17023" y="18744"/>
                  </a:cubicBezTo>
                  <a:cubicBezTo>
                    <a:pt x="17140" y="18744"/>
                    <a:pt x="17249" y="18644"/>
                    <a:pt x="17249" y="18517"/>
                  </a:cubicBezTo>
                  <a:cubicBezTo>
                    <a:pt x="17249" y="18390"/>
                    <a:pt x="17140" y="18291"/>
                    <a:pt x="17023" y="18291"/>
                  </a:cubicBezTo>
                  <a:close/>
                  <a:moveTo>
                    <a:pt x="18037" y="18291"/>
                  </a:moveTo>
                  <a:cubicBezTo>
                    <a:pt x="17919" y="18291"/>
                    <a:pt x="17810" y="18390"/>
                    <a:pt x="17810" y="18517"/>
                  </a:cubicBezTo>
                  <a:cubicBezTo>
                    <a:pt x="17810" y="18644"/>
                    <a:pt x="17919" y="18744"/>
                    <a:pt x="18037" y="18744"/>
                  </a:cubicBezTo>
                  <a:cubicBezTo>
                    <a:pt x="18163" y="18744"/>
                    <a:pt x="18263" y="18644"/>
                    <a:pt x="18263" y="18517"/>
                  </a:cubicBezTo>
                  <a:cubicBezTo>
                    <a:pt x="18263" y="18390"/>
                    <a:pt x="18163" y="18291"/>
                    <a:pt x="18037" y="18291"/>
                  </a:cubicBezTo>
                  <a:close/>
                  <a:moveTo>
                    <a:pt x="19060" y="18291"/>
                  </a:moveTo>
                  <a:cubicBezTo>
                    <a:pt x="18933" y="18291"/>
                    <a:pt x="18834" y="18390"/>
                    <a:pt x="18834" y="18517"/>
                  </a:cubicBezTo>
                  <a:cubicBezTo>
                    <a:pt x="18834" y="18644"/>
                    <a:pt x="18933" y="18744"/>
                    <a:pt x="19060" y="18744"/>
                  </a:cubicBezTo>
                  <a:cubicBezTo>
                    <a:pt x="19178" y="18744"/>
                    <a:pt x="19286" y="18644"/>
                    <a:pt x="19286" y="18517"/>
                  </a:cubicBezTo>
                  <a:cubicBezTo>
                    <a:pt x="19286" y="18390"/>
                    <a:pt x="19178" y="18291"/>
                    <a:pt x="19060" y="182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4"/>
            <p:cNvSpPr/>
            <p:nvPr/>
          </p:nvSpPr>
          <p:spPr>
            <a:xfrm>
              <a:off x="448181" y="2397379"/>
              <a:ext cx="171584" cy="171153"/>
            </a:xfrm>
            <a:custGeom>
              <a:avLst/>
              <a:gdLst/>
              <a:ahLst/>
              <a:cxnLst/>
              <a:rect l="l" t="t" r="r" b="b"/>
              <a:pathLst>
                <a:path w="2390" h="2384" extrusionOk="0">
                  <a:moveTo>
                    <a:pt x="58" y="0"/>
                  </a:moveTo>
                  <a:cubicBezTo>
                    <a:pt x="27" y="0"/>
                    <a:pt x="1" y="25"/>
                    <a:pt x="9" y="56"/>
                  </a:cubicBezTo>
                  <a:lnTo>
                    <a:pt x="552" y="2039"/>
                  </a:lnTo>
                  <a:cubicBezTo>
                    <a:pt x="562" y="2064"/>
                    <a:pt x="585" y="2078"/>
                    <a:pt x="609" y="2078"/>
                  </a:cubicBezTo>
                  <a:cubicBezTo>
                    <a:pt x="629" y="2078"/>
                    <a:pt x="648" y="2069"/>
                    <a:pt x="660" y="2048"/>
                  </a:cubicBezTo>
                  <a:lnTo>
                    <a:pt x="950" y="1460"/>
                  </a:lnTo>
                  <a:cubicBezTo>
                    <a:pt x="966" y="1434"/>
                    <a:pt x="989" y="1423"/>
                    <a:pt x="1011" y="1423"/>
                  </a:cubicBezTo>
                  <a:cubicBezTo>
                    <a:pt x="1027" y="1423"/>
                    <a:pt x="1042" y="1430"/>
                    <a:pt x="1050" y="1442"/>
                  </a:cubicBezTo>
                  <a:lnTo>
                    <a:pt x="1973" y="2356"/>
                  </a:lnTo>
                  <a:cubicBezTo>
                    <a:pt x="1987" y="2374"/>
                    <a:pt x="2005" y="2383"/>
                    <a:pt x="2023" y="2383"/>
                  </a:cubicBezTo>
                  <a:cubicBezTo>
                    <a:pt x="2041" y="2383"/>
                    <a:pt x="2059" y="2374"/>
                    <a:pt x="2073" y="2356"/>
                  </a:cubicBezTo>
                  <a:lnTo>
                    <a:pt x="2381" y="2048"/>
                  </a:lnTo>
                  <a:cubicBezTo>
                    <a:pt x="2390" y="2039"/>
                    <a:pt x="2390" y="1994"/>
                    <a:pt x="2363" y="1958"/>
                  </a:cubicBezTo>
                  <a:lnTo>
                    <a:pt x="1448" y="1043"/>
                  </a:lnTo>
                  <a:cubicBezTo>
                    <a:pt x="1412" y="1007"/>
                    <a:pt x="1421" y="953"/>
                    <a:pt x="1475" y="944"/>
                  </a:cubicBezTo>
                  <a:lnTo>
                    <a:pt x="2064" y="645"/>
                  </a:lnTo>
                  <a:cubicBezTo>
                    <a:pt x="2109" y="627"/>
                    <a:pt x="2091" y="554"/>
                    <a:pt x="2046" y="545"/>
                  </a:cubicBezTo>
                  <a:lnTo>
                    <a:pt x="72" y="2"/>
                  </a:lnTo>
                  <a:cubicBezTo>
                    <a:pt x="67" y="1"/>
                    <a:pt x="62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6" name="Google Shape;1296;p24"/>
            <p:cNvGrpSpPr/>
            <p:nvPr/>
          </p:nvGrpSpPr>
          <p:grpSpPr>
            <a:xfrm>
              <a:off x="940133" y="4817371"/>
              <a:ext cx="134611" cy="132026"/>
              <a:chOff x="3025300" y="2552125"/>
              <a:chExt cx="46875" cy="45975"/>
            </a:xfrm>
          </p:grpSpPr>
          <p:sp>
            <p:nvSpPr>
              <p:cNvPr id="1297" name="Google Shape;1297;p24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85" y="1"/>
                    </a:moveTo>
                    <a:cubicBezTo>
                      <a:pt x="143" y="1"/>
                      <a:pt x="100" y="19"/>
                      <a:pt x="64" y="55"/>
                    </a:cubicBezTo>
                    <a:cubicBezTo>
                      <a:pt x="1" y="118"/>
                      <a:pt x="1" y="227"/>
                      <a:pt x="64" y="290"/>
                    </a:cubicBezTo>
                    <a:lnTo>
                      <a:pt x="1567" y="1793"/>
                    </a:lnTo>
                    <a:cubicBezTo>
                      <a:pt x="1603" y="1830"/>
                      <a:pt x="1649" y="1839"/>
                      <a:pt x="1694" y="1839"/>
                    </a:cubicBezTo>
                    <a:cubicBezTo>
                      <a:pt x="1739" y="1839"/>
                      <a:pt x="1784" y="1830"/>
                      <a:pt x="1812" y="1793"/>
                    </a:cubicBezTo>
                    <a:cubicBezTo>
                      <a:pt x="1875" y="1730"/>
                      <a:pt x="1875" y="1621"/>
                      <a:pt x="1812" y="1558"/>
                    </a:cubicBezTo>
                    <a:lnTo>
                      <a:pt x="299" y="55"/>
                    </a:lnTo>
                    <a:cubicBezTo>
                      <a:pt x="268" y="19"/>
                      <a:pt x="227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24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689" y="1"/>
                    </a:moveTo>
                    <a:cubicBezTo>
                      <a:pt x="1646" y="1"/>
                      <a:pt x="1603" y="19"/>
                      <a:pt x="1567" y="55"/>
                    </a:cubicBezTo>
                    <a:lnTo>
                      <a:pt x="64" y="1558"/>
                    </a:lnTo>
                    <a:cubicBezTo>
                      <a:pt x="1" y="1630"/>
                      <a:pt x="1" y="1730"/>
                      <a:pt x="64" y="1793"/>
                    </a:cubicBezTo>
                    <a:cubicBezTo>
                      <a:pt x="100" y="1830"/>
                      <a:pt x="146" y="1839"/>
                      <a:pt x="191" y="1839"/>
                    </a:cubicBezTo>
                    <a:cubicBezTo>
                      <a:pt x="236" y="1839"/>
                      <a:pt x="272" y="1830"/>
                      <a:pt x="299" y="1793"/>
                    </a:cubicBezTo>
                    <a:lnTo>
                      <a:pt x="1812" y="290"/>
                    </a:lnTo>
                    <a:cubicBezTo>
                      <a:pt x="1875" y="227"/>
                      <a:pt x="1875" y="118"/>
                      <a:pt x="1812" y="55"/>
                    </a:cubicBezTo>
                    <a:cubicBezTo>
                      <a:pt x="1775" y="19"/>
                      <a:pt x="1732" y="1"/>
                      <a:pt x="16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9" name="Google Shape;1299;p24"/>
            <p:cNvSpPr/>
            <p:nvPr/>
          </p:nvSpPr>
          <p:spPr>
            <a:xfrm>
              <a:off x="8364111" y="1324525"/>
              <a:ext cx="133319" cy="133319"/>
            </a:xfrm>
            <a:custGeom>
              <a:avLst/>
              <a:gdLst/>
              <a:ahLst/>
              <a:cxnLst/>
              <a:rect l="l" t="t" r="r" b="b"/>
              <a:pathLst>
                <a:path w="1857" h="1857" extrusionOk="0">
                  <a:moveTo>
                    <a:pt x="924" y="345"/>
                  </a:moveTo>
                  <a:cubicBezTo>
                    <a:pt x="1241" y="345"/>
                    <a:pt x="1512" y="607"/>
                    <a:pt x="1512" y="933"/>
                  </a:cubicBezTo>
                  <a:cubicBezTo>
                    <a:pt x="1512" y="1259"/>
                    <a:pt x="1259" y="1522"/>
                    <a:pt x="924" y="1522"/>
                  </a:cubicBezTo>
                  <a:cubicBezTo>
                    <a:pt x="598" y="1522"/>
                    <a:pt x="335" y="1259"/>
                    <a:pt x="335" y="933"/>
                  </a:cubicBezTo>
                  <a:cubicBezTo>
                    <a:pt x="335" y="607"/>
                    <a:pt x="598" y="345"/>
                    <a:pt x="924" y="345"/>
                  </a:cubicBezTo>
                  <a:close/>
                  <a:moveTo>
                    <a:pt x="924" y="1"/>
                  </a:moveTo>
                  <a:cubicBezTo>
                    <a:pt x="417" y="1"/>
                    <a:pt x="0" y="426"/>
                    <a:pt x="0" y="933"/>
                  </a:cubicBezTo>
                  <a:cubicBezTo>
                    <a:pt x="0" y="1440"/>
                    <a:pt x="417" y="1857"/>
                    <a:pt x="924" y="1857"/>
                  </a:cubicBezTo>
                  <a:cubicBezTo>
                    <a:pt x="1440" y="1857"/>
                    <a:pt x="1856" y="1440"/>
                    <a:pt x="1856" y="933"/>
                  </a:cubicBezTo>
                  <a:cubicBezTo>
                    <a:pt x="1856" y="426"/>
                    <a:pt x="1440" y="1"/>
                    <a:pt x="9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0" name="Google Shape;1300;p24"/>
            <p:cNvGrpSpPr/>
            <p:nvPr/>
          </p:nvGrpSpPr>
          <p:grpSpPr>
            <a:xfrm>
              <a:off x="599050" y="3910166"/>
              <a:ext cx="598749" cy="429750"/>
              <a:chOff x="1654750" y="3200363"/>
              <a:chExt cx="208500" cy="149650"/>
            </a:xfrm>
          </p:grpSpPr>
          <p:sp>
            <p:nvSpPr>
              <p:cNvPr id="1301" name="Google Shape;1301;p24"/>
              <p:cNvSpPr/>
              <p:nvPr/>
            </p:nvSpPr>
            <p:spPr>
              <a:xfrm>
                <a:off x="1657925" y="3203763"/>
                <a:ext cx="202375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8095" h="3722" extrusionOk="0">
                    <a:moveTo>
                      <a:pt x="0" y="0"/>
                    </a:moveTo>
                    <a:lnTo>
                      <a:pt x="4039" y="3722"/>
                    </a:lnTo>
                    <a:lnTo>
                      <a:pt x="809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24"/>
              <p:cNvSpPr/>
              <p:nvPr/>
            </p:nvSpPr>
            <p:spPr>
              <a:xfrm>
                <a:off x="1654750" y="3201263"/>
                <a:ext cx="127475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3940" extrusionOk="0">
                    <a:moveTo>
                      <a:pt x="126" y="0"/>
                    </a:moveTo>
                    <a:cubicBezTo>
                      <a:pt x="96" y="0"/>
                      <a:pt x="62" y="12"/>
                      <a:pt x="37" y="37"/>
                    </a:cubicBezTo>
                    <a:cubicBezTo>
                      <a:pt x="0" y="64"/>
                      <a:pt x="0" y="137"/>
                      <a:pt x="46" y="182"/>
                    </a:cubicBezTo>
                    <a:lnTo>
                      <a:pt x="4102" y="3903"/>
                    </a:lnTo>
                    <a:cubicBezTo>
                      <a:pt x="4111" y="3930"/>
                      <a:pt x="4147" y="3940"/>
                      <a:pt x="4166" y="3940"/>
                    </a:cubicBezTo>
                    <a:cubicBezTo>
                      <a:pt x="4202" y="3940"/>
                      <a:pt x="4229" y="3930"/>
                      <a:pt x="4229" y="3903"/>
                    </a:cubicBezTo>
                    <a:lnTo>
                      <a:pt x="5044" y="3143"/>
                    </a:lnTo>
                    <a:cubicBezTo>
                      <a:pt x="5080" y="3116"/>
                      <a:pt x="5098" y="3043"/>
                      <a:pt x="5053" y="2998"/>
                    </a:cubicBezTo>
                    <a:cubicBezTo>
                      <a:pt x="5033" y="2973"/>
                      <a:pt x="5005" y="2959"/>
                      <a:pt x="4976" y="2959"/>
                    </a:cubicBezTo>
                    <a:cubicBezTo>
                      <a:pt x="4952" y="2959"/>
                      <a:pt x="4928" y="2968"/>
                      <a:pt x="4908" y="2989"/>
                    </a:cubicBezTo>
                    <a:lnTo>
                      <a:pt x="4156" y="3677"/>
                    </a:lnTo>
                    <a:lnTo>
                      <a:pt x="182" y="19"/>
                    </a:lnTo>
                    <a:cubicBezTo>
                      <a:pt x="170" y="7"/>
                      <a:pt x="149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24"/>
              <p:cNvSpPr/>
              <p:nvPr/>
            </p:nvSpPr>
            <p:spPr>
              <a:xfrm>
                <a:off x="1786500" y="3263313"/>
                <a:ext cx="9300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35" extrusionOk="0">
                    <a:moveTo>
                      <a:pt x="251" y="1"/>
                    </a:moveTo>
                    <a:cubicBezTo>
                      <a:pt x="230" y="1"/>
                      <a:pt x="209" y="9"/>
                      <a:pt x="190" y="27"/>
                    </a:cubicBezTo>
                    <a:lnTo>
                      <a:pt x="54" y="154"/>
                    </a:lnTo>
                    <a:cubicBezTo>
                      <a:pt x="9" y="190"/>
                      <a:pt x="0" y="253"/>
                      <a:pt x="36" y="299"/>
                    </a:cubicBezTo>
                    <a:cubicBezTo>
                      <a:pt x="64" y="326"/>
                      <a:pt x="91" y="335"/>
                      <a:pt x="118" y="335"/>
                    </a:cubicBezTo>
                    <a:cubicBezTo>
                      <a:pt x="145" y="335"/>
                      <a:pt x="181" y="326"/>
                      <a:pt x="190" y="317"/>
                    </a:cubicBezTo>
                    <a:lnTo>
                      <a:pt x="326" y="190"/>
                    </a:lnTo>
                    <a:cubicBezTo>
                      <a:pt x="371" y="154"/>
                      <a:pt x="371" y="90"/>
                      <a:pt x="335" y="45"/>
                    </a:cubicBezTo>
                    <a:cubicBezTo>
                      <a:pt x="314" y="18"/>
                      <a:pt x="282" y="1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24"/>
              <p:cNvSpPr/>
              <p:nvPr/>
            </p:nvSpPr>
            <p:spPr>
              <a:xfrm>
                <a:off x="1801875" y="3201063"/>
                <a:ext cx="61375" cy="561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246" extrusionOk="0">
                    <a:moveTo>
                      <a:pt x="2328" y="1"/>
                    </a:moveTo>
                    <a:cubicBezTo>
                      <a:pt x="2305" y="1"/>
                      <a:pt x="2283" y="9"/>
                      <a:pt x="2264" y="27"/>
                    </a:cubicBezTo>
                    <a:lnTo>
                      <a:pt x="64" y="2064"/>
                    </a:lnTo>
                    <a:cubicBezTo>
                      <a:pt x="19" y="2100"/>
                      <a:pt x="1" y="2173"/>
                      <a:pt x="46" y="2218"/>
                    </a:cubicBezTo>
                    <a:cubicBezTo>
                      <a:pt x="73" y="2236"/>
                      <a:pt x="91" y="2245"/>
                      <a:pt x="128" y="2245"/>
                    </a:cubicBezTo>
                    <a:cubicBezTo>
                      <a:pt x="155" y="2245"/>
                      <a:pt x="182" y="2236"/>
                      <a:pt x="191" y="2227"/>
                    </a:cubicBezTo>
                    <a:lnTo>
                      <a:pt x="2400" y="190"/>
                    </a:lnTo>
                    <a:cubicBezTo>
                      <a:pt x="2446" y="154"/>
                      <a:pt x="2455" y="90"/>
                      <a:pt x="2409" y="45"/>
                    </a:cubicBezTo>
                    <a:cubicBezTo>
                      <a:pt x="2393" y="18"/>
                      <a:pt x="2361" y="1"/>
                      <a:pt x="23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24"/>
              <p:cNvSpPr/>
              <p:nvPr/>
            </p:nvSpPr>
            <p:spPr>
              <a:xfrm>
                <a:off x="1654975" y="3274838"/>
                <a:ext cx="56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44" extrusionOk="0">
                    <a:moveTo>
                      <a:pt x="118" y="1"/>
                    </a:moveTo>
                    <a:cubicBezTo>
                      <a:pt x="46" y="1"/>
                      <a:pt x="1" y="55"/>
                      <a:pt x="1" y="109"/>
                    </a:cubicBezTo>
                    <a:lnTo>
                      <a:pt x="1" y="426"/>
                    </a:lnTo>
                    <a:cubicBezTo>
                      <a:pt x="1" y="499"/>
                      <a:pt x="64" y="544"/>
                      <a:pt x="118" y="544"/>
                    </a:cubicBezTo>
                    <a:cubicBezTo>
                      <a:pt x="173" y="544"/>
                      <a:pt x="218" y="499"/>
                      <a:pt x="227" y="426"/>
                    </a:cubicBezTo>
                    <a:lnTo>
                      <a:pt x="227" y="109"/>
                    </a:lnTo>
                    <a:cubicBezTo>
                      <a:pt x="227" y="46"/>
                      <a:pt x="191" y="1"/>
                      <a:pt x="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24"/>
              <p:cNvSpPr/>
              <p:nvPr/>
            </p:nvSpPr>
            <p:spPr>
              <a:xfrm>
                <a:off x="1654750" y="3200363"/>
                <a:ext cx="208275" cy="149650"/>
              </a:xfrm>
              <a:custGeom>
                <a:avLst/>
                <a:gdLst/>
                <a:ahLst/>
                <a:cxnLst/>
                <a:rect l="l" t="t" r="r" b="b"/>
                <a:pathLst>
                  <a:path w="8331" h="5986" extrusionOk="0">
                    <a:moveTo>
                      <a:pt x="118" y="1"/>
                    </a:moveTo>
                    <a:cubicBezTo>
                      <a:pt x="46" y="1"/>
                      <a:pt x="0" y="55"/>
                      <a:pt x="0" y="118"/>
                    </a:cubicBezTo>
                    <a:lnTo>
                      <a:pt x="0" y="2156"/>
                    </a:lnTo>
                    <a:cubicBezTo>
                      <a:pt x="0" y="2219"/>
                      <a:pt x="46" y="2264"/>
                      <a:pt x="118" y="2264"/>
                    </a:cubicBezTo>
                    <a:cubicBezTo>
                      <a:pt x="182" y="2264"/>
                      <a:pt x="227" y="2210"/>
                      <a:pt x="227" y="2156"/>
                    </a:cubicBezTo>
                    <a:lnTo>
                      <a:pt x="227" y="227"/>
                    </a:lnTo>
                    <a:lnTo>
                      <a:pt x="8122" y="227"/>
                    </a:lnTo>
                    <a:lnTo>
                      <a:pt x="8122" y="5759"/>
                    </a:lnTo>
                    <a:lnTo>
                      <a:pt x="227" y="5759"/>
                    </a:lnTo>
                    <a:lnTo>
                      <a:pt x="227" y="4175"/>
                    </a:lnTo>
                    <a:cubicBezTo>
                      <a:pt x="227" y="4111"/>
                      <a:pt x="182" y="4066"/>
                      <a:pt x="118" y="4066"/>
                    </a:cubicBezTo>
                    <a:cubicBezTo>
                      <a:pt x="46" y="4066"/>
                      <a:pt x="0" y="4120"/>
                      <a:pt x="0" y="4175"/>
                    </a:cubicBezTo>
                    <a:lnTo>
                      <a:pt x="0" y="5877"/>
                    </a:lnTo>
                    <a:cubicBezTo>
                      <a:pt x="0" y="5940"/>
                      <a:pt x="55" y="5986"/>
                      <a:pt x="118" y="5986"/>
                    </a:cubicBezTo>
                    <a:lnTo>
                      <a:pt x="8222" y="5986"/>
                    </a:lnTo>
                    <a:cubicBezTo>
                      <a:pt x="8285" y="5986"/>
                      <a:pt x="8331" y="5940"/>
                      <a:pt x="8331" y="5868"/>
                    </a:cubicBezTo>
                    <a:lnTo>
                      <a:pt x="8331" y="118"/>
                    </a:lnTo>
                    <a:cubicBezTo>
                      <a:pt x="8331" y="46"/>
                      <a:pt x="8276" y="1"/>
                      <a:pt x="8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24"/>
              <p:cNvSpPr/>
              <p:nvPr/>
            </p:nvSpPr>
            <p:spPr>
              <a:xfrm>
                <a:off x="1738500" y="3223013"/>
                <a:ext cx="4077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631" h="1612" extrusionOk="0">
                    <a:moveTo>
                      <a:pt x="997" y="580"/>
                    </a:moveTo>
                    <a:lnTo>
                      <a:pt x="951" y="915"/>
                    </a:lnTo>
                    <a:cubicBezTo>
                      <a:pt x="942" y="951"/>
                      <a:pt x="933" y="978"/>
                      <a:pt x="906" y="996"/>
                    </a:cubicBezTo>
                    <a:cubicBezTo>
                      <a:pt x="888" y="1023"/>
                      <a:pt x="861" y="1032"/>
                      <a:pt x="834" y="1032"/>
                    </a:cubicBezTo>
                    <a:cubicBezTo>
                      <a:pt x="770" y="1032"/>
                      <a:pt x="725" y="1023"/>
                      <a:pt x="716" y="987"/>
                    </a:cubicBezTo>
                    <a:cubicBezTo>
                      <a:pt x="680" y="951"/>
                      <a:pt x="671" y="915"/>
                      <a:pt x="671" y="869"/>
                    </a:cubicBezTo>
                    <a:cubicBezTo>
                      <a:pt x="671" y="779"/>
                      <a:pt x="707" y="715"/>
                      <a:pt x="761" y="661"/>
                    </a:cubicBezTo>
                    <a:cubicBezTo>
                      <a:pt x="816" y="598"/>
                      <a:pt x="897" y="580"/>
                      <a:pt x="978" y="580"/>
                    </a:cubicBezTo>
                    <a:close/>
                    <a:moveTo>
                      <a:pt x="906" y="0"/>
                    </a:moveTo>
                    <a:cubicBezTo>
                      <a:pt x="725" y="0"/>
                      <a:pt x="571" y="36"/>
                      <a:pt x="435" y="118"/>
                    </a:cubicBezTo>
                    <a:cubicBezTo>
                      <a:pt x="299" y="190"/>
                      <a:pt x="200" y="299"/>
                      <a:pt x="118" y="435"/>
                    </a:cubicBezTo>
                    <a:cubicBezTo>
                      <a:pt x="37" y="570"/>
                      <a:pt x="1" y="715"/>
                      <a:pt x="1" y="869"/>
                    </a:cubicBezTo>
                    <a:cubicBezTo>
                      <a:pt x="1" y="1023"/>
                      <a:pt x="37" y="1141"/>
                      <a:pt x="109" y="1259"/>
                    </a:cubicBezTo>
                    <a:cubicBezTo>
                      <a:pt x="173" y="1367"/>
                      <a:pt x="272" y="1449"/>
                      <a:pt x="390" y="1521"/>
                    </a:cubicBezTo>
                    <a:cubicBezTo>
                      <a:pt x="499" y="1576"/>
                      <a:pt x="625" y="1612"/>
                      <a:pt x="752" y="1612"/>
                    </a:cubicBezTo>
                    <a:cubicBezTo>
                      <a:pt x="843" y="1612"/>
                      <a:pt x="924" y="1594"/>
                      <a:pt x="997" y="1585"/>
                    </a:cubicBezTo>
                    <a:cubicBezTo>
                      <a:pt x="1078" y="1576"/>
                      <a:pt x="1160" y="1539"/>
                      <a:pt x="1223" y="1503"/>
                    </a:cubicBezTo>
                    <a:lnTo>
                      <a:pt x="1160" y="1304"/>
                    </a:lnTo>
                    <a:cubicBezTo>
                      <a:pt x="1105" y="1340"/>
                      <a:pt x="1042" y="1358"/>
                      <a:pt x="978" y="1367"/>
                    </a:cubicBezTo>
                    <a:cubicBezTo>
                      <a:pt x="906" y="1385"/>
                      <a:pt x="843" y="1394"/>
                      <a:pt x="770" y="1394"/>
                    </a:cubicBezTo>
                    <a:cubicBezTo>
                      <a:pt x="671" y="1394"/>
                      <a:pt x="580" y="1367"/>
                      <a:pt x="499" y="1322"/>
                    </a:cubicBezTo>
                    <a:cubicBezTo>
                      <a:pt x="408" y="1295"/>
                      <a:pt x="345" y="1222"/>
                      <a:pt x="299" y="1141"/>
                    </a:cubicBezTo>
                    <a:cubicBezTo>
                      <a:pt x="245" y="1068"/>
                      <a:pt x="218" y="960"/>
                      <a:pt x="218" y="860"/>
                    </a:cubicBezTo>
                    <a:cubicBezTo>
                      <a:pt x="218" y="724"/>
                      <a:pt x="245" y="616"/>
                      <a:pt x="308" y="507"/>
                    </a:cubicBezTo>
                    <a:cubicBezTo>
                      <a:pt x="381" y="408"/>
                      <a:pt x="453" y="326"/>
                      <a:pt x="562" y="272"/>
                    </a:cubicBezTo>
                    <a:cubicBezTo>
                      <a:pt x="662" y="217"/>
                      <a:pt x="770" y="190"/>
                      <a:pt x="888" y="190"/>
                    </a:cubicBezTo>
                    <a:cubicBezTo>
                      <a:pt x="988" y="190"/>
                      <a:pt x="1078" y="217"/>
                      <a:pt x="1160" y="263"/>
                    </a:cubicBezTo>
                    <a:cubicBezTo>
                      <a:pt x="1241" y="299"/>
                      <a:pt x="1295" y="353"/>
                      <a:pt x="1341" y="435"/>
                    </a:cubicBezTo>
                    <a:cubicBezTo>
                      <a:pt x="1386" y="498"/>
                      <a:pt x="1404" y="589"/>
                      <a:pt x="1404" y="679"/>
                    </a:cubicBezTo>
                    <a:cubicBezTo>
                      <a:pt x="1404" y="752"/>
                      <a:pt x="1404" y="806"/>
                      <a:pt x="1386" y="860"/>
                    </a:cubicBezTo>
                    <a:cubicBezTo>
                      <a:pt x="1377" y="915"/>
                      <a:pt x="1350" y="951"/>
                      <a:pt x="1314" y="987"/>
                    </a:cubicBezTo>
                    <a:cubicBezTo>
                      <a:pt x="1295" y="1023"/>
                      <a:pt x="1259" y="1032"/>
                      <a:pt x="1223" y="1032"/>
                    </a:cubicBezTo>
                    <a:cubicBezTo>
                      <a:pt x="1214" y="1032"/>
                      <a:pt x="1196" y="1023"/>
                      <a:pt x="1178" y="1005"/>
                    </a:cubicBezTo>
                    <a:cubicBezTo>
                      <a:pt x="1160" y="987"/>
                      <a:pt x="1160" y="960"/>
                      <a:pt x="1160" y="942"/>
                    </a:cubicBezTo>
                    <a:lnTo>
                      <a:pt x="1214" y="480"/>
                    </a:lnTo>
                    <a:lnTo>
                      <a:pt x="1141" y="398"/>
                    </a:lnTo>
                    <a:lnTo>
                      <a:pt x="960" y="398"/>
                    </a:lnTo>
                    <a:cubicBezTo>
                      <a:pt x="870" y="398"/>
                      <a:pt x="788" y="408"/>
                      <a:pt x="707" y="453"/>
                    </a:cubicBezTo>
                    <a:cubicBezTo>
                      <a:pt x="625" y="498"/>
                      <a:pt x="553" y="552"/>
                      <a:pt x="508" y="625"/>
                    </a:cubicBezTo>
                    <a:cubicBezTo>
                      <a:pt x="453" y="688"/>
                      <a:pt x="435" y="779"/>
                      <a:pt x="435" y="869"/>
                    </a:cubicBezTo>
                    <a:cubicBezTo>
                      <a:pt x="435" y="987"/>
                      <a:pt x="462" y="1078"/>
                      <a:pt x="535" y="1141"/>
                    </a:cubicBezTo>
                    <a:cubicBezTo>
                      <a:pt x="589" y="1213"/>
                      <a:pt x="689" y="1250"/>
                      <a:pt x="825" y="1250"/>
                    </a:cubicBezTo>
                    <a:cubicBezTo>
                      <a:pt x="861" y="1250"/>
                      <a:pt x="897" y="1231"/>
                      <a:pt x="933" y="1222"/>
                    </a:cubicBezTo>
                    <a:cubicBezTo>
                      <a:pt x="978" y="1213"/>
                      <a:pt x="997" y="1204"/>
                      <a:pt x="1033" y="1177"/>
                    </a:cubicBezTo>
                    <a:cubicBezTo>
                      <a:pt x="1078" y="1222"/>
                      <a:pt x="1132" y="1250"/>
                      <a:pt x="1214" y="1250"/>
                    </a:cubicBezTo>
                    <a:cubicBezTo>
                      <a:pt x="1341" y="1250"/>
                      <a:pt x="1440" y="1204"/>
                      <a:pt x="1522" y="1096"/>
                    </a:cubicBezTo>
                    <a:cubicBezTo>
                      <a:pt x="1594" y="996"/>
                      <a:pt x="1630" y="860"/>
                      <a:pt x="1630" y="679"/>
                    </a:cubicBezTo>
                    <a:cubicBezTo>
                      <a:pt x="1630" y="543"/>
                      <a:pt x="1612" y="435"/>
                      <a:pt x="1540" y="326"/>
                    </a:cubicBezTo>
                    <a:cubicBezTo>
                      <a:pt x="1476" y="226"/>
                      <a:pt x="1395" y="145"/>
                      <a:pt x="1277" y="91"/>
                    </a:cubicBezTo>
                    <a:cubicBezTo>
                      <a:pt x="1169" y="36"/>
                      <a:pt x="1042" y="0"/>
                      <a:pt x="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8" name="Google Shape;1308;p24"/>
            <p:cNvGrpSpPr/>
            <p:nvPr/>
          </p:nvGrpSpPr>
          <p:grpSpPr>
            <a:xfrm>
              <a:off x="8561743" y="745514"/>
              <a:ext cx="513604" cy="447124"/>
              <a:chOff x="1742100" y="2304325"/>
              <a:chExt cx="178850" cy="155700"/>
            </a:xfrm>
          </p:grpSpPr>
          <p:sp>
            <p:nvSpPr>
              <p:cNvPr id="1309" name="Google Shape;1309;p24"/>
              <p:cNvSpPr/>
              <p:nvPr/>
            </p:nvSpPr>
            <p:spPr>
              <a:xfrm>
                <a:off x="1811825" y="2372175"/>
                <a:ext cx="107075" cy="8547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3419" extrusionOk="0">
                    <a:moveTo>
                      <a:pt x="589" y="0"/>
                    </a:moveTo>
                    <a:lnTo>
                      <a:pt x="0" y="589"/>
                    </a:lnTo>
                    <a:lnTo>
                      <a:pt x="2708" y="3296"/>
                    </a:lnTo>
                    <a:cubicBezTo>
                      <a:pt x="2789" y="3378"/>
                      <a:pt x="2898" y="3418"/>
                      <a:pt x="3005" y="3418"/>
                    </a:cubicBezTo>
                    <a:cubicBezTo>
                      <a:pt x="3113" y="3418"/>
                      <a:pt x="3219" y="3378"/>
                      <a:pt x="3296" y="3296"/>
                    </a:cubicBezTo>
                    <a:lnTo>
                      <a:pt x="3595" y="3006"/>
                    </a:lnTo>
                    <a:lnTo>
                      <a:pt x="4174" y="2427"/>
                    </a:lnTo>
                    <a:cubicBezTo>
                      <a:pt x="4283" y="2309"/>
                      <a:pt x="4283" y="2119"/>
                      <a:pt x="4174" y="2001"/>
                    </a:cubicBezTo>
                    <a:cubicBezTo>
                      <a:pt x="4115" y="1947"/>
                      <a:pt x="4039" y="1920"/>
                      <a:pt x="3962" y="1920"/>
                    </a:cubicBezTo>
                    <a:cubicBezTo>
                      <a:pt x="3885" y="1920"/>
                      <a:pt x="3808" y="1947"/>
                      <a:pt x="3749" y="2001"/>
                    </a:cubicBezTo>
                    <a:lnTo>
                      <a:pt x="3169" y="2581"/>
                    </a:lnTo>
                    <a:lnTo>
                      <a:pt x="2834" y="2246"/>
                    </a:lnTo>
                    <a:lnTo>
                      <a:pt x="3414" y="1666"/>
                    </a:lnTo>
                    <a:cubicBezTo>
                      <a:pt x="3513" y="1530"/>
                      <a:pt x="3513" y="1349"/>
                      <a:pt x="3405" y="1241"/>
                    </a:cubicBezTo>
                    <a:cubicBezTo>
                      <a:pt x="3346" y="1182"/>
                      <a:pt x="3269" y="1152"/>
                      <a:pt x="3192" y="1152"/>
                    </a:cubicBezTo>
                    <a:cubicBezTo>
                      <a:pt x="3115" y="1152"/>
                      <a:pt x="3038" y="1182"/>
                      <a:pt x="2979" y="1241"/>
                    </a:cubicBezTo>
                    <a:lnTo>
                      <a:pt x="2409" y="1811"/>
                    </a:lnTo>
                    <a:lnTo>
                      <a:pt x="1603" y="1014"/>
                    </a:lnTo>
                    <a:lnTo>
                      <a:pt x="1503" y="906"/>
                    </a:lnTo>
                    <a:lnTo>
                      <a:pt x="1295" y="706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24"/>
              <p:cNvSpPr/>
              <p:nvPr/>
            </p:nvSpPr>
            <p:spPr>
              <a:xfrm>
                <a:off x="1808875" y="2368825"/>
                <a:ext cx="112075" cy="91200"/>
              </a:xfrm>
              <a:custGeom>
                <a:avLst/>
                <a:gdLst/>
                <a:ahLst/>
                <a:cxnLst/>
                <a:rect l="l" t="t" r="r" b="b"/>
                <a:pathLst>
                  <a:path w="4483" h="3648" extrusionOk="0">
                    <a:moveTo>
                      <a:pt x="701" y="1"/>
                    </a:moveTo>
                    <a:cubicBezTo>
                      <a:pt x="675" y="1"/>
                      <a:pt x="648" y="12"/>
                      <a:pt x="625" y="35"/>
                    </a:cubicBezTo>
                    <a:lnTo>
                      <a:pt x="37" y="623"/>
                    </a:lnTo>
                    <a:cubicBezTo>
                      <a:pt x="10" y="650"/>
                      <a:pt x="1" y="668"/>
                      <a:pt x="1" y="705"/>
                    </a:cubicBezTo>
                    <a:cubicBezTo>
                      <a:pt x="1" y="741"/>
                      <a:pt x="10" y="759"/>
                      <a:pt x="37" y="786"/>
                    </a:cubicBezTo>
                    <a:lnTo>
                      <a:pt x="2735" y="3484"/>
                    </a:lnTo>
                    <a:cubicBezTo>
                      <a:pt x="2844" y="3593"/>
                      <a:pt x="2979" y="3647"/>
                      <a:pt x="3115" y="3647"/>
                    </a:cubicBezTo>
                    <a:cubicBezTo>
                      <a:pt x="3251" y="3647"/>
                      <a:pt x="3387" y="3602"/>
                      <a:pt x="3496" y="3448"/>
                    </a:cubicBezTo>
                    <a:lnTo>
                      <a:pt x="4365" y="2579"/>
                    </a:lnTo>
                    <a:cubicBezTo>
                      <a:pt x="4437" y="2516"/>
                      <a:pt x="4482" y="2407"/>
                      <a:pt x="4482" y="2298"/>
                    </a:cubicBezTo>
                    <a:cubicBezTo>
                      <a:pt x="4482" y="2199"/>
                      <a:pt x="4446" y="2090"/>
                      <a:pt x="4365" y="2018"/>
                    </a:cubicBezTo>
                    <a:cubicBezTo>
                      <a:pt x="4289" y="1937"/>
                      <a:pt x="4184" y="1899"/>
                      <a:pt x="4081" y="1899"/>
                    </a:cubicBezTo>
                    <a:cubicBezTo>
                      <a:pt x="3974" y="1899"/>
                      <a:pt x="3868" y="1939"/>
                      <a:pt x="3794" y="2018"/>
                    </a:cubicBezTo>
                    <a:lnTo>
                      <a:pt x="3278" y="2525"/>
                    </a:lnTo>
                    <a:lnTo>
                      <a:pt x="3097" y="2344"/>
                    </a:lnTo>
                    <a:lnTo>
                      <a:pt x="3613" y="1836"/>
                    </a:lnTo>
                    <a:cubicBezTo>
                      <a:pt x="3677" y="1764"/>
                      <a:pt x="3722" y="1655"/>
                      <a:pt x="3722" y="1547"/>
                    </a:cubicBezTo>
                    <a:cubicBezTo>
                      <a:pt x="3722" y="1447"/>
                      <a:pt x="3686" y="1348"/>
                      <a:pt x="3613" y="1266"/>
                    </a:cubicBezTo>
                    <a:cubicBezTo>
                      <a:pt x="3533" y="1190"/>
                      <a:pt x="3426" y="1154"/>
                      <a:pt x="3322" y="1154"/>
                    </a:cubicBezTo>
                    <a:cubicBezTo>
                      <a:pt x="3213" y="1154"/>
                      <a:pt x="3107" y="1192"/>
                      <a:pt x="3034" y="1266"/>
                    </a:cubicBezTo>
                    <a:lnTo>
                      <a:pt x="2527" y="1773"/>
                    </a:lnTo>
                    <a:lnTo>
                      <a:pt x="2056" y="1311"/>
                    </a:lnTo>
                    <a:cubicBezTo>
                      <a:pt x="2043" y="1290"/>
                      <a:pt x="2020" y="1281"/>
                      <a:pt x="1995" y="1281"/>
                    </a:cubicBezTo>
                    <a:cubicBezTo>
                      <a:pt x="1966" y="1281"/>
                      <a:pt x="1935" y="1292"/>
                      <a:pt x="1911" y="1311"/>
                    </a:cubicBezTo>
                    <a:cubicBezTo>
                      <a:pt x="1866" y="1348"/>
                      <a:pt x="1866" y="1411"/>
                      <a:pt x="1911" y="1456"/>
                    </a:cubicBezTo>
                    <a:lnTo>
                      <a:pt x="2445" y="1990"/>
                    </a:lnTo>
                    <a:cubicBezTo>
                      <a:pt x="2463" y="2013"/>
                      <a:pt x="2488" y="2024"/>
                      <a:pt x="2514" y="2024"/>
                    </a:cubicBezTo>
                    <a:cubicBezTo>
                      <a:pt x="2540" y="2024"/>
                      <a:pt x="2567" y="2013"/>
                      <a:pt x="2590" y="1990"/>
                    </a:cubicBezTo>
                    <a:lnTo>
                      <a:pt x="3170" y="1411"/>
                    </a:lnTo>
                    <a:cubicBezTo>
                      <a:pt x="3210" y="1379"/>
                      <a:pt x="3260" y="1363"/>
                      <a:pt x="3309" y="1363"/>
                    </a:cubicBezTo>
                    <a:cubicBezTo>
                      <a:pt x="3357" y="1363"/>
                      <a:pt x="3405" y="1379"/>
                      <a:pt x="3441" y="1411"/>
                    </a:cubicBezTo>
                    <a:cubicBezTo>
                      <a:pt x="3477" y="1447"/>
                      <a:pt x="3496" y="1492"/>
                      <a:pt x="3496" y="1547"/>
                    </a:cubicBezTo>
                    <a:cubicBezTo>
                      <a:pt x="3496" y="1610"/>
                      <a:pt x="3477" y="1655"/>
                      <a:pt x="3441" y="1683"/>
                    </a:cubicBezTo>
                    <a:lnTo>
                      <a:pt x="2862" y="2262"/>
                    </a:lnTo>
                    <a:cubicBezTo>
                      <a:pt x="2816" y="2298"/>
                      <a:pt x="2816" y="2362"/>
                      <a:pt x="2862" y="2407"/>
                    </a:cubicBezTo>
                    <a:lnTo>
                      <a:pt x="3206" y="2751"/>
                    </a:lnTo>
                    <a:cubicBezTo>
                      <a:pt x="3219" y="2774"/>
                      <a:pt x="3244" y="2785"/>
                      <a:pt x="3271" y="2785"/>
                    </a:cubicBezTo>
                    <a:cubicBezTo>
                      <a:pt x="3299" y="2785"/>
                      <a:pt x="3328" y="2774"/>
                      <a:pt x="3351" y="2751"/>
                    </a:cubicBezTo>
                    <a:lnTo>
                      <a:pt x="3930" y="2171"/>
                    </a:lnTo>
                    <a:cubicBezTo>
                      <a:pt x="3966" y="2140"/>
                      <a:pt x="4016" y="2124"/>
                      <a:pt x="4066" y="2124"/>
                    </a:cubicBezTo>
                    <a:cubicBezTo>
                      <a:pt x="4116" y="2124"/>
                      <a:pt x="4166" y="2140"/>
                      <a:pt x="4202" y="2171"/>
                    </a:cubicBezTo>
                    <a:cubicBezTo>
                      <a:pt x="4229" y="2208"/>
                      <a:pt x="4256" y="2262"/>
                      <a:pt x="4256" y="2307"/>
                    </a:cubicBezTo>
                    <a:cubicBezTo>
                      <a:pt x="4256" y="2362"/>
                      <a:pt x="4229" y="2407"/>
                      <a:pt x="4202" y="2443"/>
                    </a:cubicBezTo>
                    <a:lnTo>
                      <a:pt x="3324" y="3321"/>
                    </a:lnTo>
                    <a:cubicBezTo>
                      <a:pt x="3269" y="3376"/>
                      <a:pt x="3190" y="3403"/>
                      <a:pt x="3111" y="3403"/>
                    </a:cubicBezTo>
                    <a:cubicBezTo>
                      <a:pt x="3032" y="3403"/>
                      <a:pt x="2952" y="3376"/>
                      <a:pt x="2898" y="3321"/>
                    </a:cubicBezTo>
                    <a:lnTo>
                      <a:pt x="272" y="687"/>
                    </a:lnTo>
                    <a:lnTo>
                      <a:pt x="698" y="261"/>
                    </a:lnTo>
                    <a:lnTo>
                      <a:pt x="1259" y="813"/>
                    </a:lnTo>
                    <a:cubicBezTo>
                      <a:pt x="1272" y="835"/>
                      <a:pt x="1295" y="844"/>
                      <a:pt x="1320" y="844"/>
                    </a:cubicBezTo>
                    <a:cubicBezTo>
                      <a:pt x="1349" y="844"/>
                      <a:pt x="1380" y="832"/>
                      <a:pt x="1404" y="813"/>
                    </a:cubicBezTo>
                    <a:cubicBezTo>
                      <a:pt x="1449" y="777"/>
                      <a:pt x="1449" y="714"/>
                      <a:pt x="1404" y="668"/>
                    </a:cubicBezTo>
                    <a:lnTo>
                      <a:pt x="770" y="35"/>
                    </a:lnTo>
                    <a:cubicBezTo>
                      <a:pt x="752" y="12"/>
                      <a:pt x="727" y="1"/>
                      <a:pt x="7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24"/>
              <p:cNvSpPr/>
              <p:nvPr/>
            </p:nvSpPr>
            <p:spPr>
              <a:xfrm>
                <a:off x="1742100" y="2307200"/>
                <a:ext cx="102800" cy="93300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3732" extrusionOk="0">
                    <a:moveTo>
                      <a:pt x="2057" y="827"/>
                    </a:moveTo>
                    <a:cubicBezTo>
                      <a:pt x="2325" y="827"/>
                      <a:pt x="2595" y="929"/>
                      <a:pt x="2798" y="1132"/>
                    </a:cubicBezTo>
                    <a:cubicBezTo>
                      <a:pt x="3206" y="1540"/>
                      <a:pt x="3206" y="2192"/>
                      <a:pt x="2798" y="2599"/>
                    </a:cubicBezTo>
                    <a:cubicBezTo>
                      <a:pt x="2595" y="2803"/>
                      <a:pt x="2327" y="2905"/>
                      <a:pt x="2060" y="2905"/>
                    </a:cubicBezTo>
                    <a:cubicBezTo>
                      <a:pt x="1793" y="2905"/>
                      <a:pt x="1526" y="2803"/>
                      <a:pt x="1322" y="2599"/>
                    </a:cubicBezTo>
                    <a:cubicBezTo>
                      <a:pt x="915" y="2192"/>
                      <a:pt x="915" y="1540"/>
                      <a:pt x="1322" y="1132"/>
                    </a:cubicBezTo>
                    <a:cubicBezTo>
                      <a:pt x="1522" y="929"/>
                      <a:pt x="1789" y="827"/>
                      <a:pt x="2057" y="827"/>
                    </a:cubicBezTo>
                    <a:close/>
                    <a:moveTo>
                      <a:pt x="2043" y="1"/>
                    </a:moveTo>
                    <a:cubicBezTo>
                      <a:pt x="1565" y="1"/>
                      <a:pt x="1087" y="182"/>
                      <a:pt x="725" y="544"/>
                    </a:cubicBezTo>
                    <a:cubicBezTo>
                      <a:pt x="0" y="1277"/>
                      <a:pt x="0" y="2463"/>
                      <a:pt x="725" y="3188"/>
                    </a:cubicBezTo>
                    <a:cubicBezTo>
                      <a:pt x="1092" y="3550"/>
                      <a:pt x="1571" y="3731"/>
                      <a:pt x="2050" y="3731"/>
                    </a:cubicBezTo>
                    <a:cubicBezTo>
                      <a:pt x="2529" y="3731"/>
                      <a:pt x="3007" y="3550"/>
                      <a:pt x="3369" y="3188"/>
                    </a:cubicBezTo>
                    <a:cubicBezTo>
                      <a:pt x="4111" y="2454"/>
                      <a:pt x="4111" y="1268"/>
                      <a:pt x="3369" y="544"/>
                    </a:cubicBezTo>
                    <a:cubicBezTo>
                      <a:pt x="3002" y="182"/>
                      <a:pt x="2522" y="1"/>
                      <a:pt x="2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24"/>
              <p:cNvSpPr/>
              <p:nvPr/>
            </p:nvSpPr>
            <p:spPr>
              <a:xfrm>
                <a:off x="1743000" y="2304325"/>
                <a:ext cx="10482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955" extrusionOk="0">
                    <a:moveTo>
                      <a:pt x="330" y="1087"/>
                    </a:moveTo>
                    <a:cubicBezTo>
                      <a:pt x="286" y="1087"/>
                      <a:pt x="241" y="1109"/>
                      <a:pt x="227" y="1157"/>
                    </a:cubicBezTo>
                    <a:lnTo>
                      <a:pt x="155" y="1320"/>
                    </a:lnTo>
                    <a:cubicBezTo>
                      <a:pt x="136" y="1383"/>
                      <a:pt x="164" y="1438"/>
                      <a:pt x="227" y="1465"/>
                    </a:cubicBezTo>
                    <a:cubicBezTo>
                      <a:pt x="236" y="1474"/>
                      <a:pt x="245" y="1474"/>
                      <a:pt x="254" y="1474"/>
                    </a:cubicBezTo>
                    <a:cubicBezTo>
                      <a:pt x="299" y="1474"/>
                      <a:pt x="336" y="1438"/>
                      <a:pt x="372" y="1401"/>
                    </a:cubicBezTo>
                    <a:cubicBezTo>
                      <a:pt x="381" y="1347"/>
                      <a:pt x="399" y="1293"/>
                      <a:pt x="426" y="1247"/>
                    </a:cubicBezTo>
                    <a:cubicBezTo>
                      <a:pt x="453" y="1184"/>
                      <a:pt x="426" y="1121"/>
                      <a:pt x="372" y="1093"/>
                    </a:cubicBezTo>
                    <a:cubicBezTo>
                      <a:pt x="359" y="1089"/>
                      <a:pt x="344" y="1087"/>
                      <a:pt x="330" y="1087"/>
                    </a:cubicBezTo>
                    <a:close/>
                    <a:moveTo>
                      <a:pt x="2020" y="1057"/>
                    </a:moveTo>
                    <a:cubicBezTo>
                      <a:pt x="2273" y="1057"/>
                      <a:pt x="2500" y="1148"/>
                      <a:pt x="2681" y="1320"/>
                    </a:cubicBezTo>
                    <a:cubicBezTo>
                      <a:pt x="2853" y="1492"/>
                      <a:pt x="2952" y="1736"/>
                      <a:pt x="2952" y="1981"/>
                    </a:cubicBezTo>
                    <a:cubicBezTo>
                      <a:pt x="2952" y="2225"/>
                      <a:pt x="2862" y="2452"/>
                      <a:pt x="2681" y="2633"/>
                    </a:cubicBezTo>
                    <a:cubicBezTo>
                      <a:pt x="2509" y="2805"/>
                      <a:pt x="2273" y="2904"/>
                      <a:pt x="2020" y="2904"/>
                    </a:cubicBezTo>
                    <a:cubicBezTo>
                      <a:pt x="1775" y="2904"/>
                      <a:pt x="1549" y="2814"/>
                      <a:pt x="1368" y="2633"/>
                    </a:cubicBezTo>
                    <a:cubicBezTo>
                      <a:pt x="1196" y="2470"/>
                      <a:pt x="1096" y="2225"/>
                      <a:pt x="1096" y="1981"/>
                    </a:cubicBezTo>
                    <a:cubicBezTo>
                      <a:pt x="1096" y="1736"/>
                      <a:pt x="1187" y="1510"/>
                      <a:pt x="1368" y="1320"/>
                    </a:cubicBezTo>
                    <a:cubicBezTo>
                      <a:pt x="1540" y="1157"/>
                      <a:pt x="1775" y="1057"/>
                      <a:pt x="2020" y="1057"/>
                    </a:cubicBezTo>
                    <a:close/>
                    <a:moveTo>
                      <a:pt x="2020" y="813"/>
                    </a:moveTo>
                    <a:cubicBezTo>
                      <a:pt x="1721" y="813"/>
                      <a:pt x="1422" y="940"/>
                      <a:pt x="1205" y="1157"/>
                    </a:cubicBezTo>
                    <a:cubicBezTo>
                      <a:pt x="997" y="1374"/>
                      <a:pt x="870" y="1664"/>
                      <a:pt x="870" y="1972"/>
                    </a:cubicBezTo>
                    <a:cubicBezTo>
                      <a:pt x="870" y="2280"/>
                      <a:pt x="988" y="2569"/>
                      <a:pt x="1205" y="2787"/>
                    </a:cubicBezTo>
                    <a:cubicBezTo>
                      <a:pt x="1422" y="3004"/>
                      <a:pt x="1721" y="3122"/>
                      <a:pt x="2020" y="3122"/>
                    </a:cubicBezTo>
                    <a:cubicBezTo>
                      <a:pt x="2328" y="3122"/>
                      <a:pt x="2608" y="3013"/>
                      <a:pt x="2835" y="2787"/>
                    </a:cubicBezTo>
                    <a:cubicBezTo>
                      <a:pt x="3052" y="2569"/>
                      <a:pt x="3179" y="2280"/>
                      <a:pt x="3179" y="1972"/>
                    </a:cubicBezTo>
                    <a:cubicBezTo>
                      <a:pt x="3179" y="1664"/>
                      <a:pt x="3052" y="1365"/>
                      <a:pt x="2835" y="1157"/>
                    </a:cubicBezTo>
                    <a:cubicBezTo>
                      <a:pt x="2626" y="940"/>
                      <a:pt x="2328" y="813"/>
                      <a:pt x="2020" y="813"/>
                    </a:cubicBezTo>
                    <a:close/>
                    <a:moveTo>
                      <a:pt x="2029" y="0"/>
                    </a:moveTo>
                    <a:cubicBezTo>
                      <a:pt x="1524" y="0"/>
                      <a:pt x="1019" y="193"/>
                      <a:pt x="634" y="577"/>
                    </a:cubicBezTo>
                    <a:cubicBezTo>
                      <a:pt x="589" y="614"/>
                      <a:pt x="598" y="677"/>
                      <a:pt x="634" y="722"/>
                    </a:cubicBezTo>
                    <a:cubicBezTo>
                      <a:pt x="648" y="745"/>
                      <a:pt x="673" y="756"/>
                      <a:pt x="700" y="756"/>
                    </a:cubicBezTo>
                    <a:cubicBezTo>
                      <a:pt x="727" y="756"/>
                      <a:pt x="757" y="745"/>
                      <a:pt x="779" y="722"/>
                    </a:cubicBezTo>
                    <a:cubicBezTo>
                      <a:pt x="1123" y="378"/>
                      <a:pt x="1574" y="206"/>
                      <a:pt x="2024" y="206"/>
                    </a:cubicBezTo>
                    <a:cubicBezTo>
                      <a:pt x="2475" y="206"/>
                      <a:pt x="2925" y="378"/>
                      <a:pt x="3269" y="722"/>
                    </a:cubicBezTo>
                    <a:cubicBezTo>
                      <a:pt x="3957" y="1419"/>
                      <a:pt x="3957" y="2524"/>
                      <a:pt x="3269" y="3212"/>
                    </a:cubicBezTo>
                    <a:cubicBezTo>
                      <a:pt x="2925" y="3561"/>
                      <a:pt x="2475" y="3735"/>
                      <a:pt x="2024" y="3735"/>
                    </a:cubicBezTo>
                    <a:cubicBezTo>
                      <a:pt x="1574" y="3735"/>
                      <a:pt x="1123" y="3561"/>
                      <a:pt x="779" y="3212"/>
                    </a:cubicBezTo>
                    <a:cubicBezTo>
                      <a:pt x="417" y="2850"/>
                      <a:pt x="227" y="2343"/>
                      <a:pt x="272" y="1827"/>
                    </a:cubicBezTo>
                    <a:cubicBezTo>
                      <a:pt x="272" y="1763"/>
                      <a:pt x="227" y="1709"/>
                      <a:pt x="164" y="1709"/>
                    </a:cubicBezTo>
                    <a:cubicBezTo>
                      <a:pt x="109" y="1709"/>
                      <a:pt x="55" y="1754"/>
                      <a:pt x="55" y="1809"/>
                    </a:cubicBezTo>
                    <a:cubicBezTo>
                      <a:pt x="1" y="2388"/>
                      <a:pt x="209" y="2968"/>
                      <a:pt x="616" y="3375"/>
                    </a:cubicBezTo>
                    <a:cubicBezTo>
                      <a:pt x="1015" y="3755"/>
                      <a:pt x="1513" y="3955"/>
                      <a:pt x="2020" y="3955"/>
                    </a:cubicBezTo>
                    <a:cubicBezTo>
                      <a:pt x="2518" y="3955"/>
                      <a:pt x="3034" y="3755"/>
                      <a:pt x="3423" y="3375"/>
                    </a:cubicBezTo>
                    <a:cubicBezTo>
                      <a:pt x="4193" y="2606"/>
                      <a:pt x="4193" y="1347"/>
                      <a:pt x="3423" y="577"/>
                    </a:cubicBezTo>
                    <a:cubicBezTo>
                      <a:pt x="3038" y="193"/>
                      <a:pt x="2534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3" name="Google Shape;1313;p24"/>
            <p:cNvSpPr/>
            <p:nvPr/>
          </p:nvSpPr>
          <p:spPr>
            <a:xfrm>
              <a:off x="166175" y="2251050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4" name="Google Shape;1314;p24"/>
            <p:cNvGrpSpPr/>
            <p:nvPr/>
          </p:nvGrpSpPr>
          <p:grpSpPr>
            <a:xfrm>
              <a:off x="63001" y="2770425"/>
              <a:ext cx="607867" cy="515542"/>
              <a:chOff x="4630425" y="2688625"/>
              <a:chExt cx="211675" cy="179525"/>
            </a:xfrm>
          </p:grpSpPr>
          <p:sp>
            <p:nvSpPr>
              <p:cNvPr id="1315" name="Google Shape;1315;p24"/>
              <p:cNvSpPr/>
              <p:nvPr/>
            </p:nvSpPr>
            <p:spPr>
              <a:xfrm>
                <a:off x="4630425" y="2688625"/>
                <a:ext cx="211675" cy="179525"/>
              </a:xfrm>
              <a:custGeom>
                <a:avLst/>
                <a:gdLst/>
                <a:ahLst/>
                <a:cxnLst/>
                <a:rect l="l" t="t" r="r" b="b"/>
                <a:pathLst>
                  <a:path w="8467" h="7181" extrusionOk="0">
                    <a:moveTo>
                      <a:pt x="7507" y="354"/>
                    </a:moveTo>
                    <a:cubicBezTo>
                      <a:pt x="7842" y="354"/>
                      <a:pt x="8123" y="634"/>
                      <a:pt x="8123" y="978"/>
                    </a:cubicBezTo>
                    <a:lnTo>
                      <a:pt x="8123" y="6230"/>
                    </a:lnTo>
                    <a:cubicBezTo>
                      <a:pt x="8123" y="6565"/>
                      <a:pt x="7842" y="6846"/>
                      <a:pt x="7507" y="6846"/>
                    </a:cubicBezTo>
                    <a:lnTo>
                      <a:pt x="961" y="6846"/>
                    </a:lnTo>
                    <a:cubicBezTo>
                      <a:pt x="626" y="6846"/>
                      <a:pt x="336" y="6565"/>
                      <a:pt x="336" y="6230"/>
                    </a:cubicBezTo>
                    <a:lnTo>
                      <a:pt x="336" y="978"/>
                    </a:lnTo>
                    <a:cubicBezTo>
                      <a:pt x="336" y="634"/>
                      <a:pt x="626" y="354"/>
                      <a:pt x="961" y="354"/>
                    </a:cubicBezTo>
                    <a:close/>
                    <a:moveTo>
                      <a:pt x="961" y="0"/>
                    </a:moveTo>
                    <a:cubicBezTo>
                      <a:pt x="426" y="0"/>
                      <a:pt x="1" y="435"/>
                      <a:pt x="1" y="969"/>
                    </a:cubicBezTo>
                    <a:lnTo>
                      <a:pt x="1" y="6221"/>
                    </a:lnTo>
                    <a:cubicBezTo>
                      <a:pt x="1" y="6746"/>
                      <a:pt x="426" y="7181"/>
                      <a:pt x="961" y="7181"/>
                    </a:cubicBezTo>
                    <a:lnTo>
                      <a:pt x="7507" y="7181"/>
                    </a:lnTo>
                    <a:cubicBezTo>
                      <a:pt x="8032" y="7181"/>
                      <a:pt x="8467" y="6746"/>
                      <a:pt x="8467" y="6221"/>
                    </a:cubicBezTo>
                    <a:lnTo>
                      <a:pt x="8467" y="969"/>
                    </a:lnTo>
                    <a:cubicBezTo>
                      <a:pt x="8467" y="435"/>
                      <a:pt x="8032" y="0"/>
                      <a:pt x="75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24"/>
              <p:cNvSpPr/>
              <p:nvPr/>
            </p:nvSpPr>
            <p:spPr>
              <a:xfrm>
                <a:off x="4706275" y="2737075"/>
                <a:ext cx="71775" cy="83325"/>
              </a:xfrm>
              <a:custGeom>
                <a:avLst/>
                <a:gdLst/>
                <a:ahLst/>
                <a:cxnLst/>
                <a:rect l="l" t="t" r="r" b="b"/>
                <a:pathLst>
                  <a:path w="2871" h="3333" extrusionOk="0">
                    <a:moveTo>
                      <a:pt x="0" y="0"/>
                    </a:moveTo>
                    <a:lnTo>
                      <a:pt x="0" y="3332"/>
                    </a:lnTo>
                    <a:lnTo>
                      <a:pt x="2870" y="16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7" name="Google Shape;1317;p24"/>
            <p:cNvSpPr/>
            <p:nvPr/>
          </p:nvSpPr>
          <p:spPr>
            <a:xfrm rot="6165895">
              <a:off x="520426" y="4624618"/>
              <a:ext cx="250984" cy="261251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1757" y="1158"/>
                  </a:moveTo>
                  <a:cubicBezTo>
                    <a:pt x="2128" y="1158"/>
                    <a:pt x="2436" y="1456"/>
                    <a:pt x="2436" y="1837"/>
                  </a:cubicBezTo>
                  <a:cubicBezTo>
                    <a:pt x="2436" y="2217"/>
                    <a:pt x="2128" y="2516"/>
                    <a:pt x="1757" y="2516"/>
                  </a:cubicBezTo>
                  <a:cubicBezTo>
                    <a:pt x="1386" y="2516"/>
                    <a:pt x="1078" y="2217"/>
                    <a:pt x="1078" y="1837"/>
                  </a:cubicBezTo>
                  <a:cubicBezTo>
                    <a:pt x="1078" y="1466"/>
                    <a:pt x="1386" y="1158"/>
                    <a:pt x="1757" y="1158"/>
                  </a:cubicBezTo>
                  <a:close/>
                  <a:moveTo>
                    <a:pt x="1757" y="931"/>
                  </a:moveTo>
                  <a:cubicBezTo>
                    <a:pt x="1259" y="931"/>
                    <a:pt x="861" y="1339"/>
                    <a:pt x="861" y="1828"/>
                  </a:cubicBezTo>
                  <a:cubicBezTo>
                    <a:pt x="861" y="2326"/>
                    <a:pt x="1268" y="2724"/>
                    <a:pt x="1757" y="2724"/>
                  </a:cubicBezTo>
                  <a:cubicBezTo>
                    <a:pt x="2255" y="2724"/>
                    <a:pt x="2653" y="2326"/>
                    <a:pt x="2653" y="1828"/>
                  </a:cubicBezTo>
                  <a:cubicBezTo>
                    <a:pt x="2653" y="1330"/>
                    <a:pt x="2255" y="931"/>
                    <a:pt x="1757" y="931"/>
                  </a:cubicBezTo>
                  <a:close/>
                  <a:moveTo>
                    <a:pt x="1765" y="250"/>
                  </a:moveTo>
                  <a:cubicBezTo>
                    <a:pt x="1843" y="250"/>
                    <a:pt x="1920" y="257"/>
                    <a:pt x="1992" y="270"/>
                  </a:cubicBezTo>
                  <a:lnTo>
                    <a:pt x="1992" y="741"/>
                  </a:lnTo>
                  <a:lnTo>
                    <a:pt x="2074" y="759"/>
                  </a:lnTo>
                  <a:cubicBezTo>
                    <a:pt x="2255" y="805"/>
                    <a:pt x="2409" y="913"/>
                    <a:pt x="2545" y="1031"/>
                  </a:cubicBezTo>
                  <a:lnTo>
                    <a:pt x="2608" y="1094"/>
                  </a:lnTo>
                  <a:lnTo>
                    <a:pt x="3016" y="850"/>
                  </a:lnTo>
                  <a:cubicBezTo>
                    <a:pt x="3106" y="977"/>
                    <a:pt x="3179" y="1103"/>
                    <a:pt x="3242" y="1248"/>
                  </a:cubicBezTo>
                  <a:lnTo>
                    <a:pt x="2835" y="1484"/>
                  </a:lnTo>
                  <a:lnTo>
                    <a:pt x="2853" y="1565"/>
                  </a:lnTo>
                  <a:cubicBezTo>
                    <a:pt x="2880" y="1656"/>
                    <a:pt x="2889" y="1746"/>
                    <a:pt x="2889" y="1837"/>
                  </a:cubicBezTo>
                  <a:cubicBezTo>
                    <a:pt x="2889" y="1927"/>
                    <a:pt x="2880" y="2018"/>
                    <a:pt x="2853" y="2108"/>
                  </a:cubicBezTo>
                  <a:lnTo>
                    <a:pt x="2835" y="2190"/>
                  </a:lnTo>
                  <a:lnTo>
                    <a:pt x="3242" y="2425"/>
                  </a:lnTo>
                  <a:cubicBezTo>
                    <a:pt x="3179" y="2561"/>
                    <a:pt x="3115" y="2697"/>
                    <a:pt x="3016" y="2824"/>
                  </a:cubicBezTo>
                  <a:lnTo>
                    <a:pt x="2608" y="2588"/>
                  </a:lnTo>
                  <a:lnTo>
                    <a:pt x="2545" y="2643"/>
                  </a:lnTo>
                  <a:cubicBezTo>
                    <a:pt x="2409" y="2769"/>
                    <a:pt x="2255" y="2869"/>
                    <a:pt x="2074" y="2914"/>
                  </a:cubicBezTo>
                  <a:lnTo>
                    <a:pt x="1992" y="2932"/>
                  </a:lnTo>
                  <a:lnTo>
                    <a:pt x="1992" y="3412"/>
                  </a:lnTo>
                  <a:cubicBezTo>
                    <a:pt x="1915" y="3426"/>
                    <a:pt x="1839" y="3433"/>
                    <a:pt x="1762" y="3433"/>
                  </a:cubicBezTo>
                  <a:cubicBezTo>
                    <a:pt x="1685" y="3433"/>
                    <a:pt x="1608" y="3426"/>
                    <a:pt x="1531" y="3412"/>
                  </a:cubicBezTo>
                  <a:lnTo>
                    <a:pt x="1531" y="2941"/>
                  </a:lnTo>
                  <a:lnTo>
                    <a:pt x="1449" y="2914"/>
                  </a:lnTo>
                  <a:cubicBezTo>
                    <a:pt x="1268" y="2869"/>
                    <a:pt x="1114" y="2769"/>
                    <a:pt x="978" y="2643"/>
                  </a:cubicBezTo>
                  <a:lnTo>
                    <a:pt x="915" y="2588"/>
                  </a:lnTo>
                  <a:lnTo>
                    <a:pt x="508" y="2824"/>
                  </a:lnTo>
                  <a:cubicBezTo>
                    <a:pt x="417" y="2697"/>
                    <a:pt x="345" y="2579"/>
                    <a:pt x="281" y="2425"/>
                  </a:cubicBezTo>
                  <a:lnTo>
                    <a:pt x="689" y="2190"/>
                  </a:lnTo>
                  <a:lnTo>
                    <a:pt x="670" y="2108"/>
                  </a:lnTo>
                  <a:cubicBezTo>
                    <a:pt x="643" y="2018"/>
                    <a:pt x="634" y="1927"/>
                    <a:pt x="634" y="1837"/>
                  </a:cubicBezTo>
                  <a:cubicBezTo>
                    <a:pt x="634" y="1746"/>
                    <a:pt x="643" y="1656"/>
                    <a:pt x="670" y="1565"/>
                  </a:cubicBezTo>
                  <a:lnTo>
                    <a:pt x="689" y="1493"/>
                  </a:lnTo>
                  <a:lnTo>
                    <a:pt x="281" y="1248"/>
                  </a:lnTo>
                  <a:cubicBezTo>
                    <a:pt x="345" y="1112"/>
                    <a:pt x="408" y="977"/>
                    <a:pt x="508" y="859"/>
                  </a:cubicBezTo>
                  <a:lnTo>
                    <a:pt x="915" y="1094"/>
                  </a:lnTo>
                  <a:lnTo>
                    <a:pt x="978" y="1040"/>
                  </a:lnTo>
                  <a:cubicBezTo>
                    <a:pt x="1114" y="913"/>
                    <a:pt x="1268" y="814"/>
                    <a:pt x="1449" y="768"/>
                  </a:cubicBezTo>
                  <a:lnTo>
                    <a:pt x="1531" y="741"/>
                  </a:lnTo>
                  <a:lnTo>
                    <a:pt x="1531" y="270"/>
                  </a:lnTo>
                  <a:cubicBezTo>
                    <a:pt x="1608" y="257"/>
                    <a:pt x="1687" y="250"/>
                    <a:pt x="1765" y="250"/>
                  </a:cubicBezTo>
                  <a:close/>
                  <a:moveTo>
                    <a:pt x="1756" y="1"/>
                  </a:moveTo>
                  <a:cubicBezTo>
                    <a:pt x="1635" y="1"/>
                    <a:pt x="1513" y="12"/>
                    <a:pt x="1395" y="35"/>
                  </a:cubicBezTo>
                  <a:lnTo>
                    <a:pt x="1304" y="62"/>
                  </a:lnTo>
                  <a:lnTo>
                    <a:pt x="1304" y="560"/>
                  </a:lnTo>
                  <a:cubicBezTo>
                    <a:pt x="1141" y="614"/>
                    <a:pt x="996" y="705"/>
                    <a:pt x="870" y="805"/>
                  </a:cubicBezTo>
                  <a:lnTo>
                    <a:pt x="444" y="560"/>
                  </a:lnTo>
                  <a:lnTo>
                    <a:pt x="390" y="623"/>
                  </a:lnTo>
                  <a:cubicBezTo>
                    <a:pt x="227" y="805"/>
                    <a:pt x="100" y="1022"/>
                    <a:pt x="28" y="1248"/>
                  </a:cubicBezTo>
                  <a:lnTo>
                    <a:pt x="0" y="1330"/>
                  </a:lnTo>
                  <a:lnTo>
                    <a:pt x="435" y="1574"/>
                  </a:lnTo>
                  <a:cubicBezTo>
                    <a:pt x="417" y="1665"/>
                    <a:pt x="408" y="1746"/>
                    <a:pt x="408" y="1828"/>
                  </a:cubicBezTo>
                  <a:cubicBezTo>
                    <a:pt x="408" y="1909"/>
                    <a:pt x="417" y="2000"/>
                    <a:pt x="435" y="2072"/>
                  </a:cubicBezTo>
                  <a:lnTo>
                    <a:pt x="0" y="2326"/>
                  </a:lnTo>
                  <a:lnTo>
                    <a:pt x="28" y="2407"/>
                  </a:lnTo>
                  <a:cubicBezTo>
                    <a:pt x="100" y="2634"/>
                    <a:pt x="227" y="2851"/>
                    <a:pt x="390" y="3032"/>
                  </a:cubicBezTo>
                  <a:lnTo>
                    <a:pt x="444" y="3095"/>
                  </a:lnTo>
                  <a:lnTo>
                    <a:pt x="870" y="2851"/>
                  </a:lnTo>
                  <a:cubicBezTo>
                    <a:pt x="996" y="2960"/>
                    <a:pt x="1141" y="3041"/>
                    <a:pt x="1304" y="3095"/>
                  </a:cubicBezTo>
                  <a:lnTo>
                    <a:pt x="1304" y="3584"/>
                  </a:lnTo>
                  <a:lnTo>
                    <a:pt x="1395" y="3602"/>
                  </a:lnTo>
                  <a:cubicBezTo>
                    <a:pt x="1522" y="3630"/>
                    <a:pt x="1630" y="3639"/>
                    <a:pt x="1757" y="3639"/>
                  </a:cubicBezTo>
                  <a:cubicBezTo>
                    <a:pt x="1884" y="3639"/>
                    <a:pt x="2002" y="3630"/>
                    <a:pt x="2110" y="3621"/>
                  </a:cubicBezTo>
                  <a:lnTo>
                    <a:pt x="2201" y="3593"/>
                  </a:lnTo>
                  <a:lnTo>
                    <a:pt x="2201" y="3095"/>
                  </a:lnTo>
                  <a:cubicBezTo>
                    <a:pt x="2355" y="3041"/>
                    <a:pt x="2499" y="2950"/>
                    <a:pt x="2626" y="2851"/>
                  </a:cubicBezTo>
                  <a:lnTo>
                    <a:pt x="3061" y="3095"/>
                  </a:lnTo>
                  <a:lnTo>
                    <a:pt x="3115" y="3032"/>
                  </a:lnTo>
                  <a:cubicBezTo>
                    <a:pt x="3269" y="2851"/>
                    <a:pt x="3396" y="2634"/>
                    <a:pt x="3477" y="2407"/>
                  </a:cubicBezTo>
                  <a:lnTo>
                    <a:pt x="3495" y="2326"/>
                  </a:lnTo>
                  <a:lnTo>
                    <a:pt x="3070" y="2072"/>
                  </a:lnTo>
                  <a:cubicBezTo>
                    <a:pt x="3079" y="1982"/>
                    <a:pt x="3088" y="1909"/>
                    <a:pt x="3088" y="1828"/>
                  </a:cubicBezTo>
                  <a:cubicBezTo>
                    <a:pt x="3088" y="1746"/>
                    <a:pt x="3079" y="1656"/>
                    <a:pt x="3070" y="1574"/>
                  </a:cubicBezTo>
                  <a:lnTo>
                    <a:pt x="3495" y="1330"/>
                  </a:lnTo>
                  <a:lnTo>
                    <a:pt x="3477" y="1248"/>
                  </a:lnTo>
                  <a:cubicBezTo>
                    <a:pt x="3396" y="1022"/>
                    <a:pt x="3269" y="805"/>
                    <a:pt x="3115" y="623"/>
                  </a:cubicBezTo>
                  <a:lnTo>
                    <a:pt x="3061" y="560"/>
                  </a:lnTo>
                  <a:lnTo>
                    <a:pt x="2626" y="805"/>
                  </a:lnTo>
                  <a:cubicBezTo>
                    <a:pt x="2499" y="696"/>
                    <a:pt x="2355" y="614"/>
                    <a:pt x="2201" y="560"/>
                  </a:cubicBezTo>
                  <a:lnTo>
                    <a:pt x="2201" y="62"/>
                  </a:lnTo>
                  <a:lnTo>
                    <a:pt x="2110" y="35"/>
                  </a:lnTo>
                  <a:cubicBezTo>
                    <a:pt x="1997" y="12"/>
                    <a:pt x="1877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4"/>
            <p:cNvSpPr/>
            <p:nvPr/>
          </p:nvSpPr>
          <p:spPr>
            <a:xfrm rot="10800000">
              <a:off x="7788772" y="-71953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4"/>
            <p:cNvSpPr/>
            <p:nvPr/>
          </p:nvSpPr>
          <p:spPr>
            <a:xfrm>
              <a:off x="8671273" y="262617"/>
              <a:ext cx="223059" cy="220403"/>
            </a:xfrm>
            <a:custGeom>
              <a:avLst/>
              <a:gdLst/>
              <a:ahLst/>
              <a:cxnLst/>
              <a:rect l="l" t="t" r="r" b="b"/>
              <a:pathLst>
                <a:path w="3107" h="3070" extrusionOk="0">
                  <a:moveTo>
                    <a:pt x="1902" y="1123"/>
                  </a:moveTo>
                  <a:lnTo>
                    <a:pt x="1820" y="1775"/>
                  </a:lnTo>
                  <a:cubicBezTo>
                    <a:pt x="1811" y="1838"/>
                    <a:pt x="1775" y="1893"/>
                    <a:pt x="1739" y="1929"/>
                  </a:cubicBezTo>
                  <a:cubicBezTo>
                    <a:pt x="1694" y="1965"/>
                    <a:pt x="1648" y="1983"/>
                    <a:pt x="1594" y="1983"/>
                  </a:cubicBezTo>
                  <a:cubicBezTo>
                    <a:pt x="1494" y="1983"/>
                    <a:pt x="1413" y="1956"/>
                    <a:pt x="1350" y="1884"/>
                  </a:cubicBezTo>
                  <a:cubicBezTo>
                    <a:pt x="1286" y="1829"/>
                    <a:pt x="1268" y="1748"/>
                    <a:pt x="1268" y="1666"/>
                  </a:cubicBezTo>
                  <a:cubicBezTo>
                    <a:pt x="1268" y="1503"/>
                    <a:pt x="1322" y="1377"/>
                    <a:pt x="1440" y="1277"/>
                  </a:cubicBezTo>
                  <a:cubicBezTo>
                    <a:pt x="1549" y="1168"/>
                    <a:pt x="1685" y="1123"/>
                    <a:pt x="1848" y="1123"/>
                  </a:cubicBezTo>
                  <a:close/>
                  <a:moveTo>
                    <a:pt x="1721" y="0"/>
                  </a:moveTo>
                  <a:cubicBezTo>
                    <a:pt x="1377" y="0"/>
                    <a:pt x="1069" y="82"/>
                    <a:pt x="815" y="227"/>
                  </a:cubicBezTo>
                  <a:cubicBezTo>
                    <a:pt x="553" y="381"/>
                    <a:pt x="345" y="580"/>
                    <a:pt x="209" y="833"/>
                  </a:cubicBezTo>
                  <a:cubicBezTo>
                    <a:pt x="64" y="1078"/>
                    <a:pt x="0" y="1350"/>
                    <a:pt x="0" y="1657"/>
                  </a:cubicBezTo>
                  <a:cubicBezTo>
                    <a:pt x="0" y="1929"/>
                    <a:pt x="64" y="2174"/>
                    <a:pt x="200" y="2391"/>
                  </a:cubicBezTo>
                  <a:cubicBezTo>
                    <a:pt x="335" y="2608"/>
                    <a:pt x="508" y="2780"/>
                    <a:pt x="734" y="2889"/>
                  </a:cubicBezTo>
                  <a:cubicBezTo>
                    <a:pt x="960" y="3016"/>
                    <a:pt x="1196" y="3070"/>
                    <a:pt x="1431" y="3070"/>
                  </a:cubicBezTo>
                  <a:cubicBezTo>
                    <a:pt x="1603" y="3070"/>
                    <a:pt x="1766" y="3061"/>
                    <a:pt x="1911" y="3034"/>
                  </a:cubicBezTo>
                  <a:cubicBezTo>
                    <a:pt x="2047" y="3007"/>
                    <a:pt x="2192" y="2961"/>
                    <a:pt x="2327" y="2889"/>
                  </a:cubicBezTo>
                  <a:lnTo>
                    <a:pt x="2201" y="2518"/>
                  </a:lnTo>
                  <a:cubicBezTo>
                    <a:pt x="2101" y="2572"/>
                    <a:pt x="1974" y="2617"/>
                    <a:pt x="1857" y="2644"/>
                  </a:cubicBezTo>
                  <a:cubicBezTo>
                    <a:pt x="1730" y="2662"/>
                    <a:pt x="1603" y="2681"/>
                    <a:pt x="1476" y="2681"/>
                  </a:cubicBezTo>
                  <a:cubicBezTo>
                    <a:pt x="1286" y="2681"/>
                    <a:pt x="1114" y="2635"/>
                    <a:pt x="960" y="2554"/>
                  </a:cubicBezTo>
                  <a:cubicBezTo>
                    <a:pt x="797" y="2472"/>
                    <a:pt x="680" y="2364"/>
                    <a:pt x="589" y="2201"/>
                  </a:cubicBezTo>
                  <a:cubicBezTo>
                    <a:pt x="498" y="2038"/>
                    <a:pt x="453" y="1875"/>
                    <a:pt x="453" y="1666"/>
                  </a:cubicBezTo>
                  <a:cubicBezTo>
                    <a:pt x="453" y="1422"/>
                    <a:pt x="517" y="1196"/>
                    <a:pt x="634" y="996"/>
                  </a:cubicBezTo>
                  <a:cubicBezTo>
                    <a:pt x="752" y="806"/>
                    <a:pt x="915" y="661"/>
                    <a:pt x="1105" y="562"/>
                  </a:cubicBezTo>
                  <a:cubicBezTo>
                    <a:pt x="1304" y="453"/>
                    <a:pt x="1513" y="399"/>
                    <a:pt x="1730" y="399"/>
                  </a:cubicBezTo>
                  <a:cubicBezTo>
                    <a:pt x="1920" y="399"/>
                    <a:pt x="2092" y="435"/>
                    <a:pt x="2237" y="517"/>
                  </a:cubicBezTo>
                  <a:cubicBezTo>
                    <a:pt x="2391" y="589"/>
                    <a:pt x="2509" y="707"/>
                    <a:pt x="2590" y="843"/>
                  </a:cubicBezTo>
                  <a:cubicBezTo>
                    <a:pt x="2672" y="978"/>
                    <a:pt x="2717" y="1132"/>
                    <a:pt x="2717" y="1322"/>
                  </a:cubicBezTo>
                  <a:cubicBezTo>
                    <a:pt x="2717" y="1458"/>
                    <a:pt x="2708" y="1567"/>
                    <a:pt x="2672" y="1666"/>
                  </a:cubicBezTo>
                  <a:cubicBezTo>
                    <a:pt x="2635" y="1775"/>
                    <a:pt x="2590" y="1848"/>
                    <a:pt x="2536" y="1911"/>
                  </a:cubicBezTo>
                  <a:cubicBezTo>
                    <a:pt x="2481" y="1965"/>
                    <a:pt x="2418" y="1983"/>
                    <a:pt x="2355" y="1983"/>
                  </a:cubicBezTo>
                  <a:cubicBezTo>
                    <a:pt x="2318" y="1983"/>
                    <a:pt x="2291" y="1974"/>
                    <a:pt x="2264" y="1938"/>
                  </a:cubicBezTo>
                  <a:cubicBezTo>
                    <a:pt x="2237" y="1911"/>
                    <a:pt x="2228" y="1875"/>
                    <a:pt x="2228" y="1820"/>
                  </a:cubicBezTo>
                  <a:lnTo>
                    <a:pt x="2327" y="942"/>
                  </a:lnTo>
                  <a:lnTo>
                    <a:pt x="2155" y="770"/>
                  </a:lnTo>
                  <a:lnTo>
                    <a:pt x="1820" y="770"/>
                  </a:lnTo>
                  <a:cubicBezTo>
                    <a:pt x="1639" y="770"/>
                    <a:pt x="1476" y="806"/>
                    <a:pt x="1322" y="888"/>
                  </a:cubicBezTo>
                  <a:cubicBezTo>
                    <a:pt x="1159" y="951"/>
                    <a:pt x="1042" y="1069"/>
                    <a:pt x="951" y="1205"/>
                  </a:cubicBezTo>
                  <a:cubicBezTo>
                    <a:pt x="861" y="1340"/>
                    <a:pt x="815" y="1494"/>
                    <a:pt x="815" y="1676"/>
                  </a:cubicBezTo>
                  <a:cubicBezTo>
                    <a:pt x="815" y="1893"/>
                    <a:pt x="879" y="2065"/>
                    <a:pt x="1006" y="2192"/>
                  </a:cubicBezTo>
                  <a:cubicBezTo>
                    <a:pt x="1132" y="2309"/>
                    <a:pt x="1322" y="2373"/>
                    <a:pt x="1567" y="2373"/>
                  </a:cubicBezTo>
                  <a:cubicBezTo>
                    <a:pt x="1639" y="2373"/>
                    <a:pt x="1703" y="2364"/>
                    <a:pt x="1775" y="2336"/>
                  </a:cubicBezTo>
                  <a:cubicBezTo>
                    <a:pt x="1839" y="2309"/>
                    <a:pt x="1902" y="2291"/>
                    <a:pt x="1956" y="2255"/>
                  </a:cubicBezTo>
                  <a:cubicBezTo>
                    <a:pt x="2047" y="2336"/>
                    <a:pt x="2174" y="2373"/>
                    <a:pt x="2309" y="2373"/>
                  </a:cubicBezTo>
                  <a:cubicBezTo>
                    <a:pt x="2545" y="2373"/>
                    <a:pt x="2735" y="2264"/>
                    <a:pt x="2880" y="2083"/>
                  </a:cubicBezTo>
                  <a:cubicBezTo>
                    <a:pt x="3034" y="1902"/>
                    <a:pt x="3106" y="1630"/>
                    <a:pt x="3106" y="1295"/>
                  </a:cubicBezTo>
                  <a:cubicBezTo>
                    <a:pt x="3106" y="1060"/>
                    <a:pt x="3052" y="833"/>
                    <a:pt x="2925" y="643"/>
                  </a:cubicBezTo>
                  <a:cubicBezTo>
                    <a:pt x="2807" y="435"/>
                    <a:pt x="2644" y="290"/>
                    <a:pt x="2427" y="172"/>
                  </a:cubicBezTo>
                  <a:cubicBezTo>
                    <a:pt x="2219" y="64"/>
                    <a:pt x="1974" y="0"/>
                    <a:pt x="1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0" name="Google Shape;1320;p24"/>
            <p:cNvGrpSpPr/>
            <p:nvPr/>
          </p:nvGrpSpPr>
          <p:grpSpPr>
            <a:xfrm>
              <a:off x="8873796" y="2166921"/>
              <a:ext cx="134611" cy="132026"/>
              <a:chOff x="3025300" y="2552125"/>
              <a:chExt cx="46875" cy="45975"/>
            </a:xfrm>
          </p:grpSpPr>
          <p:sp>
            <p:nvSpPr>
              <p:cNvPr id="1321" name="Google Shape;1321;p24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85" y="1"/>
                    </a:moveTo>
                    <a:cubicBezTo>
                      <a:pt x="143" y="1"/>
                      <a:pt x="100" y="19"/>
                      <a:pt x="64" y="55"/>
                    </a:cubicBezTo>
                    <a:cubicBezTo>
                      <a:pt x="1" y="118"/>
                      <a:pt x="1" y="227"/>
                      <a:pt x="64" y="290"/>
                    </a:cubicBezTo>
                    <a:lnTo>
                      <a:pt x="1567" y="1793"/>
                    </a:lnTo>
                    <a:cubicBezTo>
                      <a:pt x="1603" y="1830"/>
                      <a:pt x="1649" y="1839"/>
                      <a:pt x="1694" y="1839"/>
                    </a:cubicBezTo>
                    <a:cubicBezTo>
                      <a:pt x="1739" y="1839"/>
                      <a:pt x="1784" y="1830"/>
                      <a:pt x="1812" y="1793"/>
                    </a:cubicBezTo>
                    <a:cubicBezTo>
                      <a:pt x="1875" y="1730"/>
                      <a:pt x="1875" y="1621"/>
                      <a:pt x="1812" y="1558"/>
                    </a:cubicBezTo>
                    <a:lnTo>
                      <a:pt x="299" y="55"/>
                    </a:lnTo>
                    <a:cubicBezTo>
                      <a:pt x="268" y="19"/>
                      <a:pt x="227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24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689" y="1"/>
                    </a:moveTo>
                    <a:cubicBezTo>
                      <a:pt x="1646" y="1"/>
                      <a:pt x="1603" y="19"/>
                      <a:pt x="1567" y="55"/>
                    </a:cubicBezTo>
                    <a:lnTo>
                      <a:pt x="64" y="1558"/>
                    </a:lnTo>
                    <a:cubicBezTo>
                      <a:pt x="1" y="1630"/>
                      <a:pt x="1" y="1730"/>
                      <a:pt x="64" y="1793"/>
                    </a:cubicBezTo>
                    <a:cubicBezTo>
                      <a:pt x="100" y="1830"/>
                      <a:pt x="146" y="1839"/>
                      <a:pt x="191" y="1839"/>
                    </a:cubicBezTo>
                    <a:cubicBezTo>
                      <a:pt x="236" y="1839"/>
                      <a:pt x="272" y="1830"/>
                      <a:pt x="299" y="1793"/>
                    </a:cubicBezTo>
                    <a:lnTo>
                      <a:pt x="1812" y="290"/>
                    </a:lnTo>
                    <a:cubicBezTo>
                      <a:pt x="1875" y="227"/>
                      <a:pt x="1875" y="118"/>
                      <a:pt x="1812" y="55"/>
                    </a:cubicBezTo>
                    <a:cubicBezTo>
                      <a:pt x="1775" y="19"/>
                      <a:pt x="1732" y="1"/>
                      <a:pt x="16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3" name="Google Shape;1323;p24"/>
            <p:cNvGrpSpPr/>
            <p:nvPr/>
          </p:nvGrpSpPr>
          <p:grpSpPr>
            <a:xfrm>
              <a:off x="8366735" y="2936665"/>
              <a:ext cx="641674" cy="447130"/>
              <a:chOff x="1141638" y="2589700"/>
              <a:chExt cx="208275" cy="145125"/>
            </a:xfrm>
          </p:grpSpPr>
          <p:sp>
            <p:nvSpPr>
              <p:cNvPr id="1324" name="Google Shape;1324;p24"/>
              <p:cNvSpPr/>
              <p:nvPr/>
            </p:nvSpPr>
            <p:spPr>
              <a:xfrm>
                <a:off x="11986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7" y="1"/>
                    </a:moveTo>
                    <a:cubicBezTo>
                      <a:pt x="136" y="1"/>
                      <a:pt x="0" y="155"/>
                      <a:pt x="0" y="318"/>
                    </a:cubicBezTo>
                    <a:cubicBezTo>
                      <a:pt x="0" y="499"/>
                      <a:pt x="154" y="634"/>
                      <a:pt x="317" y="634"/>
                    </a:cubicBezTo>
                    <a:cubicBezTo>
                      <a:pt x="498" y="634"/>
                      <a:pt x="634" y="490"/>
                      <a:pt x="634" y="318"/>
                    </a:cubicBezTo>
                    <a:cubicBezTo>
                      <a:pt x="634" y="155"/>
                      <a:pt x="498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24"/>
              <p:cNvSpPr/>
              <p:nvPr/>
            </p:nvSpPr>
            <p:spPr>
              <a:xfrm>
                <a:off x="12244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7" y="1"/>
                    </a:moveTo>
                    <a:cubicBezTo>
                      <a:pt x="136" y="1"/>
                      <a:pt x="0" y="155"/>
                      <a:pt x="0" y="318"/>
                    </a:cubicBezTo>
                    <a:cubicBezTo>
                      <a:pt x="0" y="499"/>
                      <a:pt x="145" y="634"/>
                      <a:pt x="317" y="634"/>
                    </a:cubicBezTo>
                    <a:cubicBezTo>
                      <a:pt x="498" y="634"/>
                      <a:pt x="634" y="490"/>
                      <a:pt x="634" y="318"/>
                    </a:cubicBezTo>
                    <a:cubicBezTo>
                      <a:pt x="634" y="155"/>
                      <a:pt x="498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4"/>
              <p:cNvSpPr/>
              <p:nvPr/>
            </p:nvSpPr>
            <p:spPr>
              <a:xfrm>
                <a:off x="12502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8" y="1"/>
                    </a:moveTo>
                    <a:cubicBezTo>
                      <a:pt x="136" y="1"/>
                      <a:pt x="1" y="155"/>
                      <a:pt x="1" y="318"/>
                    </a:cubicBezTo>
                    <a:cubicBezTo>
                      <a:pt x="1" y="499"/>
                      <a:pt x="146" y="634"/>
                      <a:pt x="318" y="634"/>
                    </a:cubicBezTo>
                    <a:cubicBezTo>
                      <a:pt x="499" y="634"/>
                      <a:pt x="634" y="490"/>
                      <a:pt x="634" y="318"/>
                    </a:cubicBezTo>
                    <a:cubicBezTo>
                      <a:pt x="634" y="155"/>
                      <a:pt x="499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24"/>
              <p:cNvSpPr/>
              <p:nvPr/>
            </p:nvSpPr>
            <p:spPr>
              <a:xfrm>
                <a:off x="12760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8" y="1"/>
                    </a:moveTo>
                    <a:cubicBezTo>
                      <a:pt x="137" y="1"/>
                      <a:pt x="1" y="145"/>
                      <a:pt x="1" y="318"/>
                    </a:cubicBezTo>
                    <a:cubicBezTo>
                      <a:pt x="1" y="499"/>
                      <a:pt x="137" y="634"/>
                      <a:pt x="318" y="634"/>
                    </a:cubicBezTo>
                    <a:cubicBezTo>
                      <a:pt x="490" y="634"/>
                      <a:pt x="635" y="499"/>
                      <a:pt x="635" y="318"/>
                    </a:cubicBezTo>
                    <a:cubicBezTo>
                      <a:pt x="635" y="145"/>
                      <a:pt x="490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24"/>
              <p:cNvSpPr/>
              <p:nvPr/>
            </p:nvSpPr>
            <p:spPr>
              <a:xfrm>
                <a:off x="1141638" y="2589700"/>
                <a:ext cx="208275" cy="145125"/>
              </a:xfrm>
              <a:custGeom>
                <a:avLst/>
                <a:gdLst/>
                <a:ahLst/>
                <a:cxnLst/>
                <a:rect l="l" t="t" r="r" b="b"/>
                <a:pathLst>
                  <a:path w="8331" h="5805" extrusionOk="0">
                    <a:moveTo>
                      <a:pt x="2264" y="1"/>
                    </a:moveTo>
                    <a:cubicBezTo>
                      <a:pt x="1015" y="1"/>
                      <a:pt x="0" y="1024"/>
                      <a:pt x="0" y="2264"/>
                    </a:cubicBezTo>
                    <a:cubicBezTo>
                      <a:pt x="0" y="3043"/>
                      <a:pt x="381" y="3749"/>
                      <a:pt x="1033" y="4166"/>
                    </a:cubicBezTo>
                    <a:lnTo>
                      <a:pt x="725" y="5669"/>
                    </a:lnTo>
                    <a:cubicBezTo>
                      <a:pt x="716" y="5714"/>
                      <a:pt x="734" y="5759"/>
                      <a:pt x="770" y="5787"/>
                    </a:cubicBezTo>
                    <a:cubicBezTo>
                      <a:pt x="779" y="5805"/>
                      <a:pt x="806" y="5805"/>
                      <a:pt x="824" y="5805"/>
                    </a:cubicBezTo>
                    <a:cubicBezTo>
                      <a:pt x="852" y="5805"/>
                      <a:pt x="870" y="5805"/>
                      <a:pt x="906" y="5778"/>
                    </a:cubicBezTo>
                    <a:lnTo>
                      <a:pt x="2626" y="4528"/>
                    </a:lnTo>
                    <a:lnTo>
                      <a:pt x="6067" y="4528"/>
                    </a:lnTo>
                    <a:cubicBezTo>
                      <a:pt x="7307" y="4528"/>
                      <a:pt x="8331" y="3514"/>
                      <a:pt x="8331" y="2264"/>
                    </a:cubicBezTo>
                    <a:cubicBezTo>
                      <a:pt x="8331" y="1024"/>
                      <a:pt x="7307" y="1"/>
                      <a:pt x="6067" y="1"/>
                    </a:cubicBezTo>
                    <a:cubicBezTo>
                      <a:pt x="5995" y="1"/>
                      <a:pt x="5949" y="46"/>
                      <a:pt x="5949" y="119"/>
                    </a:cubicBezTo>
                    <a:cubicBezTo>
                      <a:pt x="5949" y="182"/>
                      <a:pt x="6013" y="227"/>
                      <a:pt x="6067" y="227"/>
                    </a:cubicBezTo>
                    <a:cubicBezTo>
                      <a:pt x="7199" y="227"/>
                      <a:pt x="8113" y="1142"/>
                      <a:pt x="8113" y="2274"/>
                    </a:cubicBezTo>
                    <a:cubicBezTo>
                      <a:pt x="8113" y="3405"/>
                      <a:pt x="7199" y="4329"/>
                      <a:pt x="6067" y="4329"/>
                    </a:cubicBezTo>
                    <a:lnTo>
                      <a:pt x="2590" y="4329"/>
                    </a:lnTo>
                    <a:cubicBezTo>
                      <a:pt x="2563" y="4329"/>
                      <a:pt x="2545" y="4338"/>
                      <a:pt x="2518" y="4347"/>
                    </a:cubicBezTo>
                    <a:lnTo>
                      <a:pt x="996" y="5461"/>
                    </a:lnTo>
                    <a:lnTo>
                      <a:pt x="1250" y="4148"/>
                    </a:lnTo>
                    <a:cubicBezTo>
                      <a:pt x="1268" y="4103"/>
                      <a:pt x="1241" y="4057"/>
                      <a:pt x="1214" y="4030"/>
                    </a:cubicBezTo>
                    <a:cubicBezTo>
                      <a:pt x="589" y="3659"/>
                      <a:pt x="209" y="2998"/>
                      <a:pt x="209" y="2274"/>
                    </a:cubicBezTo>
                    <a:cubicBezTo>
                      <a:pt x="209" y="1142"/>
                      <a:pt x="1132" y="227"/>
                      <a:pt x="2264" y="227"/>
                    </a:cubicBezTo>
                    <a:lnTo>
                      <a:pt x="4763" y="227"/>
                    </a:lnTo>
                    <a:cubicBezTo>
                      <a:pt x="4836" y="227"/>
                      <a:pt x="4881" y="182"/>
                      <a:pt x="4881" y="119"/>
                    </a:cubicBezTo>
                    <a:cubicBezTo>
                      <a:pt x="4881" y="46"/>
                      <a:pt x="4817" y="1"/>
                      <a:pt x="47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24"/>
              <p:cNvSpPr/>
              <p:nvPr/>
            </p:nvSpPr>
            <p:spPr>
              <a:xfrm>
                <a:off x="1267488" y="2589700"/>
                <a:ext cx="1157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3" h="228" extrusionOk="0">
                    <a:moveTo>
                      <a:pt x="118" y="1"/>
                    </a:moveTo>
                    <a:cubicBezTo>
                      <a:pt x="46" y="1"/>
                      <a:pt x="1" y="46"/>
                      <a:pt x="1" y="119"/>
                    </a:cubicBezTo>
                    <a:cubicBezTo>
                      <a:pt x="1" y="182"/>
                      <a:pt x="55" y="227"/>
                      <a:pt x="118" y="227"/>
                    </a:cubicBezTo>
                    <a:lnTo>
                      <a:pt x="354" y="227"/>
                    </a:lnTo>
                    <a:cubicBezTo>
                      <a:pt x="408" y="227"/>
                      <a:pt x="463" y="182"/>
                      <a:pt x="463" y="119"/>
                    </a:cubicBezTo>
                    <a:cubicBezTo>
                      <a:pt x="463" y="46"/>
                      <a:pt x="408" y="1"/>
                      <a:pt x="3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3"/>
          <p:cNvGrpSpPr/>
          <p:nvPr/>
        </p:nvGrpSpPr>
        <p:grpSpPr>
          <a:xfrm>
            <a:off x="75448" y="-352263"/>
            <a:ext cx="9126479" cy="6707864"/>
            <a:chOff x="75448" y="-352263"/>
            <a:chExt cx="9126479" cy="6707864"/>
          </a:xfrm>
        </p:grpSpPr>
        <p:grpSp>
          <p:nvGrpSpPr>
            <p:cNvPr id="137" name="Google Shape;137;p3"/>
            <p:cNvGrpSpPr/>
            <p:nvPr/>
          </p:nvGrpSpPr>
          <p:grpSpPr>
            <a:xfrm rot="5400000">
              <a:off x="8118777" y="4680639"/>
              <a:ext cx="1456813" cy="32594"/>
              <a:chOff x="4101875" y="2224575"/>
              <a:chExt cx="507300" cy="11350"/>
            </a:xfrm>
          </p:grpSpPr>
          <p:sp>
            <p:nvSpPr>
              <p:cNvPr id="138" name="Google Shape;138;p3"/>
              <p:cNvSpPr/>
              <p:nvPr/>
            </p:nvSpPr>
            <p:spPr>
              <a:xfrm>
                <a:off x="4101875" y="2225150"/>
                <a:ext cx="118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31" extrusionOk="0">
                    <a:moveTo>
                      <a:pt x="250" y="1"/>
                    </a:moveTo>
                    <a:cubicBezTo>
                      <a:pt x="231" y="1"/>
                      <a:pt x="215" y="5"/>
                      <a:pt x="191" y="5"/>
                    </a:cubicBezTo>
                    <a:cubicBezTo>
                      <a:pt x="164" y="5"/>
                      <a:pt x="155" y="14"/>
                      <a:pt x="146" y="14"/>
                    </a:cubicBezTo>
                    <a:cubicBezTo>
                      <a:pt x="118" y="23"/>
                      <a:pt x="109" y="23"/>
                      <a:pt x="100" y="41"/>
                    </a:cubicBezTo>
                    <a:cubicBezTo>
                      <a:pt x="91" y="41"/>
                      <a:pt x="73" y="50"/>
                      <a:pt x="64" y="59"/>
                    </a:cubicBezTo>
                    <a:cubicBezTo>
                      <a:pt x="19" y="105"/>
                      <a:pt x="1" y="159"/>
                      <a:pt x="1" y="222"/>
                    </a:cubicBezTo>
                    <a:cubicBezTo>
                      <a:pt x="1" y="277"/>
                      <a:pt x="19" y="331"/>
                      <a:pt x="64" y="376"/>
                    </a:cubicBezTo>
                    <a:cubicBezTo>
                      <a:pt x="73" y="376"/>
                      <a:pt x="91" y="385"/>
                      <a:pt x="100" y="403"/>
                    </a:cubicBezTo>
                    <a:cubicBezTo>
                      <a:pt x="118" y="412"/>
                      <a:pt x="137" y="421"/>
                      <a:pt x="146" y="421"/>
                    </a:cubicBezTo>
                    <a:cubicBezTo>
                      <a:pt x="164" y="421"/>
                      <a:pt x="182" y="430"/>
                      <a:pt x="191" y="430"/>
                    </a:cubicBezTo>
                    <a:lnTo>
                      <a:pt x="290" y="430"/>
                    </a:lnTo>
                    <a:cubicBezTo>
                      <a:pt x="318" y="430"/>
                      <a:pt x="327" y="430"/>
                      <a:pt x="336" y="421"/>
                    </a:cubicBezTo>
                    <a:cubicBezTo>
                      <a:pt x="363" y="412"/>
                      <a:pt x="372" y="412"/>
                      <a:pt x="381" y="403"/>
                    </a:cubicBezTo>
                    <a:cubicBezTo>
                      <a:pt x="390" y="403"/>
                      <a:pt x="408" y="385"/>
                      <a:pt x="417" y="376"/>
                    </a:cubicBezTo>
                    <a:cubicBezTo>
                      <a:pt x="417" y="367"/>
                      <a:pt x="426" y="358"/>
                      <a:pt x="444" y="340"/>
                    </a:cubicBezTo>
                    <a:cubicBezTo>
                      <a:pt x="453" y="331"/>
                      <a:pt x="463" y="322"/>
                      <a:pt x="463" y="313"/>
                    </a:cubicBezTo>
                    <a:cubicBezTo>
                      <a:pt x="463" y="286"/>
                      <a:pt x="472" y="277"/>
                      <a:pt x="472" y="268"/>
                    </a:cubicBezTo>
                    <a:lnTo>
                      <a:pt x="472" y="222"/>
                    </a:lnTo>
                    <a:cubicBezTo>
                      <a:pt x="472" y="159"/>
                      <a:pt x="453" y="105"/>
                      <a:pt x="408" y="59"/>
                    </a:cubicBezTo>
                    <a:cubicBezTo>
                      <a:pt x="399" y="59"/>
                      <a:pt x="381" y="50"/>
                      <a:pt x="372" y="41"/>
                    </a:cubicBezTo>
                    <a:cubicBezTo>
                      <a:pt x="354" y="23"/>
                      <a:pt x="336" y="23"/>
                      <a:pt x="327" y="14"/>
                    </a:cubicBezTo>
                    <a:cubicBezTo>
                      <a:pt x="300" y="14"/>
                      <a:pt x="290" y="5"/>
                      <a:pt x="281" y="5"/>
                    </a:cubicBezTo>
                    <a:cubicBezTo>
                      <a:pt x="269" y="2"/>
                      <a:pt x="259" y="1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4128375" y="2224575"/>
                <a:ext cx="4545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8182" h="454" extrusionOk="0">
                    <a:moveTo>
                      <a:pt x="226" y="1"/>
                    </a:moveTo>
                    <a:cubicBezTo>
                      <a:pt x="109" y="1"/>
                      <a:pt x="0" y="109"/>
                      <a:pt x="0" y="227"/>
                    </a:cubicBezTo>
                    <a:cubicBezTo>
                      <a:pt x="0" y="354"/>
                      <a:pt x="109" y="453"/>
                      <a:pt x="226" y="453"/>
                    </a:cubicBezTo>
                    <a:cubicBezTo>
                      <a:pt x="353" y="453"/>
                      <a:pt x="453" y="354"/>
                      <a:pt x="453" y="227"/>
                    </a:cubicBezTo>
                    <a:cubicBezTo>
                      <a:pt x="453" y="109"/>
                      <a:pt x="353" y="1"/>
                      <a:pt x="226" y="1"/>
                    </a:cubicBezTo>
                    <a:close/>
                    <a:moveTo>
                      <a:pt x="1268" y="1"/>
                    </a:moveTo>
                    <a:cubicBezTo>
                      <a:pt x="1150" y="1"/>
                      <a:pt x="1041" y="109"/>
                      <a:pt x="1041" y="227"/>
                    </a:cubicBezTo>
                    <a:cubicBezTo>
                      <a:pt x="1041" y="354"/>
                      <a:pt x="1150" y="453"/>
                      <a:pt x="1268" y="453"/>
                    </a:cubicBezTo>
                    <a:cubicBezTo>
                      <a:pt x="1395" y="453"/>
                      <a:pt x="1494" y="354"/>
                      <a:pt x="1494" y="227"/>
                    </a:cubicBezTo>
                    <a:cubicBezTo>
                      <a:pt x="1494" y="109"/>
                      <a:pt x="1395" y="1"/>
                      <a:pt x="1268" y="1"/>
                    </a:cubicBezTo>
                    <a:close/>
                    <a:moveTo>
                      <a:pt x="2309" y="1"/>
                    </a:moveTo>
                    <a:cubicBezTo>
                      <a:pt x="2191" y="1"/>
                      <a:pt x="2083" y="109"/>
                      <a:pt x="2083" y="227"/>
                    </a:cubicBezTo>
                    <a:cubicBezTo>
                      <a:pt x="2083" y="354"/>
                      <a:pt x="2191" y="453"/>
                      <a:pt x="2309" y="453"/>
                    </a:cubicBezTo>
                    <a:cubicBezTo>
                      <a:pt x="2436" y="453"/>
                      <a:pt x="2535" y="354"/>
                      <a:pt x="2535" y="227"/>
                    </a:cubicBezTo>
                    <a:cubicBezTo>
                      <a:pt x="2535" y="109"/>
                      <a:pt x="2436" y="1"/>
                      <a:pt x="2309" y="1"/>
                    </a:cubicBezTo>
                    <a:close/>
                    <a:moveTo>
                      <a:pt x="3350" y="1"/>
                    </a:moveTo>
                    <a:cubicBezTo>
                      <a:pt x="3233" y="1"/>
                      <a:pt x="3124" y="109"/>
                      <a:pt x="3124" y="227"/>
                    </a:cubicBezTo>
                    <a:cubicBezTo>
                      <a:pt x="3124" y="354"/>
                      <a:pt x="3233" y="453"/>
                      <a:pt x="3350" y="453"/>
                    </a:cubicBezTo>
                    <a:cubicBezTo>
                      <a:pt x="3477" y="453"/>
                      <a:pt x="3577" y="354"/>
                      <a:pt x="3577" y="227"/>
                    </a:cubicBezTo>
                    <a:cubicBezTo>
                      <a:pt x="3577" y="109"/>
                      <a:pt x="3477" y="1"/>
                      <a:pt x="3350" y="1"/>
                    </a:cubicBezTo>
                    <a:close/>
                    <a:moveTo>
                      <a:pt x="4392" y="1"/>
                    </a:moveTo>
                    <a:cubicBezTo>
                      <a:pt x="4274" y="1"/>
                      <a:pt x="4165" y="109"/>
                      <a:pt x="4165" y="227"/>
                    </a:cubicBezTo>
                    <a:cubicBezTo>
                      <a:pt x="4165" y="354"/>
                      <a:pt x="4274" y="453"/>
                      <a:pt x="4392" y="453"/>
                    </a:cubicBezTo>
                    <a:cubicBezTo>
                      <a:pt x="4518" y="453"/>
                      <a:pt x="4618" y="354"/>
                      <a:pt x="4618" y="227"/>
                    </a:cubicBezTo>
                    <a:cubicBezTo>
                      <a:pt x="4618" y="109"/>
                      <a:pt x="4518" y="1"/>
                      <a:pt x="4392" y="1"/>
                    </a:cubicBezTo>
                    <a:close/>
                    <a:moveTo>
                      <a:pt x="5433" y="1"/>
                    </a:moveTo>
                    <a:cubicBezTo>
                      <a:pt x="5315" y="1"/>
                      <a:pt x="5206" y="109"/>
                      <a:pt x="5206" y="227"/>
                    </a:cubicBezTo>
                    <a:cubicBezTo>
                      <a:pt x="5206" y="354"/>
                      <a:pt x="5315" y="453"/>
                      <a:pt x="5433" y="453"/>
                    </a:cubicBezTo>
                    <a:cubicBezTo>
                      <a:pt x="5560" y="453"/>
                      <a:pt x="5659" y="354"/>
                      <a:pt x="5659" y="227"/>
                    </a:cubicBezTo>
                    <a:cubicBezTo>
                      <a:pt x="5659" y="109"/>
                      <a:pt x="5560" y="1"/>
                      <a:pt x="5433" y="1"/>
                    </a:cubicBezTo>
                    <a:close/>
                    <a:moveTo>
                      <a:pt x="6492" y="1"/>
                    </a:moveTo>
                    <a:cubicBezTo>
                      <a:pt x="6365" y="1"/>
                      <a:pt x="6266" y="109"/>
                      <a:pt x="6266" y="227"/>
                    </a:cubicBezTo>
                    <a:cubicBezTo>
                      <a:pt x="6266" y="354"/>
                      <a:pt x="6365" y="453"/>
                      <a:pt x="6492" y="453"/>
                    </a:cubicBezTo>
                    <a:cubicBezTo>
                      <a:pt x="6610" y="453"/>
                      <a:pt x="6719" y="354"/>
                      <a:pt x="6719" y="227"/>
                    </a:cubicBezTo>
                    <a:cubicBezTo>
                      <a:pt x="6719" y="109"/>
                      <a:pt x="6610" y="1"/>
                      <a:pt x="6492" y="1"/>
                    </a:cubicBezTo>
                    <a:close/>
                    <a:moveTo>
                      <a:pt x="7533" y="1"/>
                    </a:moveTo>
                    <a:cubicBezTo>
                      <a:pt x="7407" y="1"/>
                      <a:pt x="7307" y="109"/>
                      <a:pt x="7307" y="227"/>
                    </a:cubicBezTo>
                    <a:cubicBezTo>
                      <a:pt x="7307" y="354"/>
                      <a:pt x="7407" y="453"/>
                      <a:pt x="7533" y="453"/>
                    </a:cubicBezTo>
                    <a:cubicBezTo>
                      <a:pt x="7651" y="453"/>
                      <a:pt x="7760" y="354"/>
                      <a:pt x="7760" y="227"/>
                    </a:cubicBezTo>
                    <a:cubicBezTo>
                      <a:pt x="7760" y="109"/>
                      <a:pt x="7651" y="1"/>
                      <a:pt x="7533" y="1"/>
                    </a:cubicBezTo>
                    <a:close/>
                    <a:moveTo>
                      <a:pt x="8575" y="1"/>
                    </a:moveTo>
                    <a:cubicBezTo>
                      <a:pt x="8448" y="1"/>
                      <a:pt x="8348" y="109"/>
                      <a:pt x="8348" y="227"/>
                    </a:cubicBezTo>
                    <a:cubicBezTo>
                      <a:pt x="8348" y="354"/>
                      <a:pt x="8448" y="453"/>
                      <a:pt x="8575" y="453"/>
                    </a:cubicBezTo>
                    <a:cubicBezTo>
                      <a:pt x="8692" y="453"/>
                      <a:pt x="8801" y="354"/>
                      <a:pt x="8801" y="227"/>
                    </a:cubicBezTo>
                    <a:cubicBezTo>
                      <a:pt x="8801" y="109"/>
                      <a:pt x="8692" y="1"/>
                      <a:pt x="8575" y="1"/>
                    </a:cubicBezTo>
                    <a:close/>
                    <a:moveTo>
                      <a:pt x="9616" y="1"/>
                    </a:moveTo>
                    <a:cubicBezTo>
                      <a:pt x="9489" y="1"/>
                      <a:pt x="9390" y="109"/>
                      <a:pt x="9390" y="227"/>
                    </a:cubicBezTo>
                    <a:cubicBezTo>
                      <a:pt x="9390" y="354"/>
                      <a:pt x="9489" y="453"/>
                      <a:pt x="9616" y="453"/>
                    </a:cubicBezTo>
                    <a:cubicBezTo>
                      <a:pt x="9734" y="453"/>
                      <a:pt x="9842" y="354"/>
                      <a:pt x="9842" y="227"/>
                    </a:cubicBezTo>
                    <a:cubicBezTo>
                      <a:pt x="9842" y="109"/>
                      <a:pt x="9734" y="1"/>
                      <a:pt x="9616" y="1"/>
                    </a:cubicBezTo>
                    <a:close/>
                    <a:moveTo>
                      <a:pt x="10657" y="1"/>
                    </a:moveTo>
                    <a:cubicBezTo>
                      <a:pt x="10530" y="1"/>
                      <a:pt x="10431" y="109"/>
                      <a:pt x="10431" y="227"/>
                    </a:cubicBezTo>
                    <a:cubicBezTo>
                      <a:pt x="10431" y="354"/>
                      <a:pt x="10530" y="453"/>
                      <a:pt x="10657" y="453"/>
                    </a:cubicBezTo>
                    <a:cubicBezTo>
                      <a:pt x="10775" y="453"/>
                      <a:pt x="10884" y="354"/>
                      <a:pt x="10884" y="227"/>
                    </a:cubicBezTo>
                    <a:cubicBezTo>
                      <a:pt x="10884" y="109"/>
                      <a:pt x="10775" y="1"/>
                      <a:pt x="10657" y="1"/>
                    </a:cubicBezTo>
                    <a:close/>
                    <a:moveTo>
                      <a:pt x="11698" y="1"/>
                    </a:moveTo>
                    <a:cubicBezTo>
                      <a:pt x="11572" y="1"/>
                      <a:pt x="11472" y="109"/>
                      <a:pt x="11472" y="227"/>
                    </a:cubicBezTo>
                    <a:cubicBezTo>
                      <a:pt x="11472" y="354"/>
                      <a:pt x="11572" y="453"/>
                      <a:pt x="11698" y="453"/>
                    </a:cubicBezTo>
                    <a:cubicBezTo>
                      <a:pt x="11816" y="453"/>
                      <a:pt x="11925" y="354"/>
                      <a:pt x="11925" y="227"/>
                    </a:cubicBezTo>
                    <a:cubicBezTo>
                      <a:pt x="11925" y="109"/>
                      <a:pt x="11816" y="1"/>
                      <a:pt x="11698" y="1"/>
                    </a:cubicBezTo>
                    <a:close/>
                    <a:moveTo>
                      <a:pt x="12749" y="1"/>
                    </a:moveTo>
                    <a:cubicBezTo>
                      <a:pt x="12622" y="1"/>
                      <a:pt x="12522" y="109"/>
                      <a:pt x="12522" y="227"/>
                    </a:cubicBezTo>
                    <a:cubicBezTo>
                      <a:pt x="12522" y="354"/>
                      <a:pt x="12622" y="453"/>
                      <a:pt x="12749" y="453"/>
                    </a:cubicBezTo>
                    <a:cubicBezTo>
                      <a:pt x="12876" y="453"/>
                      <a:pt x="12975" y="354"/>
                      <a:pt x="12975" y="227"/>
                    </a:cubicBezTo>
                    <a:cubicBezTo>
                      <a:pt x="12975" y="109"/>
                      <a:pt x="12876" y="1"/>
                      <a:pt x="12749" y="1"/>
                    </a:cubicBezTo>
                    <a:close/>
                    <a:moveTo>
                      <a:pt x="13790" y="1"/>
                    </a:moveTo>
                    <a:cubicBezTo>
                      <a:pt x="13663" y="1"/>
                      <a:pt x="13564" y="109"/>
                      <a:pt x="13564" y="227"/>
                    </a:cubicBezTo>
                    <a:cubicBezTo>
                      <a:pt x="13564" y="354"/>
                      <a:pt x="13663" y="453"/>
                      <a:pt x="13790" y="453"/>
                    </a:cubicBezTo>
                    <a:cubicBezTo>
                      <a:pt x="13917" y="453"/>
                      <a:pt x="14016" y="354"/>
                      <a:pt x="14016" y="227"/>
                    </a:cubicBezTo>
                    <a:cubicBezTo>
                      <a:pt x="14016" y="109"/>
                      <a:pt x="13917" y="1"/>
                      <a:pt x="13790" y="1"/>
                    </a:cubicBezTo>
                    <a:close/>
                    <a:moveTo>
                      <a:pt x="14831" y="1"/>
                    </a:moveTo>
                    <a:cubicBezTo>
                      <a:pt x="14705" y="1"/>
                      <a:pt x="14605" y="109"/>
                      <a:pt x="14605" y="227"/>
                    </a:cubicBezTo>
                    <a:cubicBezTo>
                      <a:pt x="14605" y="354"/>
                      <a:pt x="14705" y="453"/>
                      <a:pt x="14831" y="453"/>
                    </a:cubicBezTo>
                    <a:cubicBezTo>
                      <a:pt x="14958" y="453"/>
                      <a:pt x="15058" y="354"/>
                      <a:pt x="15058" y="227"/>
                    </a:cubicBezTo>
                    <a:cubicBezTo>
                      <a:pt x="15058" y="109"/>
                      <a:pt x="14958" y="1"/>
                      <a:pt x="14831" y="1"/>
                    </a:cubicBezTo>
                    <a:close/>
                    <a:moveTo>
                      <a:pt x="15873" y="1"/>
                    </a:moveTo>
                    <a:cubicBezTo>
                      <a:pt x="15746" y="1"/>
                      <a:pt x="15646" y="109"/>
                      <a:pt x="15646" y="227"/>
                    </a:cubicBezTo>
                    <a:cubicBezTo>
                      <a:pt x="15646" y="354"/>
                      <a:pt x="15746" y="453"/>
                      <a:pt x="15873" y="453"/>
                    </a:cubicBezTo>
                    <a:cubicBezTo>
                      <a:pt x="15990" y="453"/>
                      <a:pt x="16099" y="354"/>
                      <a:pt x="16099" y="227"/>
                    </a:cubicBezTo>
                    <a:cubicBezTo>
                      <a:pt x="16099" y="109"/>
                      <a:pt x="15990" y="1"/>
                      <a:pt x="15873" y="1"/>
                    </a:cubicBezTo>
                    <a:close/>
                    <a:moveTo>
                      <a:pt x="16914" y="1"/>
                    </a:moveTo>
                    <a:cubicBezTo>
                      <a:pt x="16787" y="1"/>
                      <a:pt x="16688" y="109"/>
                      <a:pt x="16688" y="227"/>
                    </a:cubicBezTo>
                    <a:cubicBezTo>
                      <a:pt x="16688" y="354"/>
                      <a:pt x="16787" y="453"/>
                      <a:pt x="16914" y="453"/>
                    </a:cubicBezTo>
                    <a:cubicBezTo>
                      <a:pt x="17041" y="453"/>
                      <a:pt x="17140" y="354"/>
                      <a:pt x="17140" y="227"/>
                    </a:cubicBezTo>
                    <a:cubicBezTo>
                      <a:pt x="17140" y="109"/>
                      <a:pt x="17041" y="1"/>
                      <a:pt x="16914" y="1"/>
                    </a:cubicBezTo>
                    <a:close/>
                    <a:moveTo>
                      <a:pt x="17955" y="1"/>
                    </a:moveTo>
                    <a:cubicBezTo>
                      <a:pt x="17828" y="1"/>
                      <a:pt x="17729" y="109"/>
                      <a:pt x="17729" y="227"/>
                    </a:cubicBezTo>
                    <a:cubicBezTo>
                      <a:pt x="17729" y="354"/>
                      <a:pt x="17828" y="453"/>
                      <a:pt x="17955" y="453"/>
                    </a:cubicBezTo>
                    <a:cubicBezTo>
                      <a:pt x="18082" y="453"/>
                      <a:pt x="18181" y="354"/>
                      <a:pt x="18181" y="227"/>
                    </a:cubicBezTo>
                    <a:cubicBezTo>
                      <a:pt x="18181" y="109"/>
                      <a:pt x="18082" y="1"/>
                      <a:pt x="179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>
                <a:off x="4597850" y="2224875"/>
                <a:ext cx="113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42" extrusionOk="0">
                    <a:moveTo>
                      <a:pt x="226" y="0"/>
                    </a:moveTo>
                    <a:cubicBezTo>
                      <a:pt x="168" y="0"/>
                      <a:pt x="109" y="20"/>
                      <a:pt x="73" y="61"/>
                    </a:cubicBezTo>
                    <a:cubicBezTo>
                      <a:pt x="27" y="106"/>
                      <a:pt x="0" y="161"/>
                      <a:pt x="0" y="215"/>
                    </a:cubicBezTo>
                    <a:cubicBezTo>
                      <a:pt x="0" y="279"/>
                      <a:pt x="18" y="333"/>
                      <a:pt x="73" y="378"/>
                    </a:cubicBezTo>
                    <a:cubicBezTo>
                      <a:pt x="118" y="423"/>
                      <a:pt x="172" y="441"/>
                      <a:pt x="226" y="441"/>
                    </a:cubicBezTo>
                    <a:cubicBezTo>
                      <a:pt x="281" y="441"/>
                      <a:pt x="344" y="423"/>
                      <a:pt x="380" y="378"/>
                    </a:cubicBezTo>
                    <a:cubicBezTo>
                      <a:pt x="426" y="333"/>
                      <a:pt x="453" y="279"/>
                      <a:pt x="453" y="215"/>
                    </a:cubicBezTo>
                    <a:cubicBezTo>
                      <a:pt x="453" y="161"/>
                      <a:pt x="435" y="106"/>
                      <a:pt x="380" y="61"/>
                    </a:cubicBezTo>
                    <a:cubicBezTo>
                      <a:pt x="344" y="20"/>
                      <a:pt x="285" y="0"/>
                      <a:pt x="2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" name="Google Shape;141;p3"/>
            <p:cNvSpPr/>
            <p:nvPr/>
          </p:nvSpPr>
          <p:spPr>
            <a:xfrm rot="5400000">
              <a:off x="8335356" y="-671417"/>
              <a:ext cx="547418" cy="1185725"/>
            </a:xfrm>
            <a:custGeom>
              <a:avLst/>
              <a:gdLst/>
              <a:ahLst/>
              <a:cxnLst/>
              <a:rect l="l" t="t" r="r" b="b"/>
              <a:pathLst>
                <a:path w="7625" h="16516" extrusionOk="0">
                  <a:moveTo>
                    <a:pt x="227" y="0"/>
                  </a:moveTo>
                  <a:cubicBezTo>
                    <a:pt x="109" y="0"/>
                    <a:pt x="1" y="100"/>
                    <a:pt x="1" y="227"/>
                  </a:cubicBezTo>
                  <a:cubicBezTo>
                    <a:pt x="1" y="353"/>
                    <a:pt x="109" y="453"/>
                    <a:pt x="227" y="453"/>
                  </a:cubicBezTo>
                  <a:cubicBezTo>
                    <a:pt x="354" y="453"/>
                    <a:pt x="454" y="353"/>
                    <a:pt x="454" y="227"/>
                  </a:cubicBezTo>
                  <a:cubicBezTo>
                    <a:pt x="454" y="100"/>
                    <a:pt x="354" y="0"/>
                    <a:pt x="227" y="0"/>
                  </a:cubicBezTo>
                  <a:close/>
                  <a:moveTo>
                    <a:pt x="227" y="1023"/>
                  </a:moveTo>
                  <a:cubicBezTo>
                    <a:pt x="109" y="1023"/>
                    <a:pt x="1" y="1123"/>
                    <a:pt x="1" y="1250"/>
                  </a:cubicBezTo>
                  <a:cubicBezTo>
                    <a:pt x="1" y="1367"/>
                    <a:pt x="109" y="1476"/>
                    <a:pt x="227" y="1476"/>
                  </a:cubicBezTo>
                  <a:cubicBezTo>
                    <a:pt x="354" y="1476"/>
                    <a:pt x="454" y="1367"/>
                    <a:pt x="454" y="1250"/>
                  </a:cubicBezTo>
                  <a:cubicBezTo>
                    <a:pt x="454" y="1123"/>
                    <a:pt x="354" y="1023"/>
                    <a:pt x="227" y="1023"/>
                  </a:cubicBezTo>
                  <a:close/>
                  <a:moveTo>
                    <a:pt x="227" y="2037"/>
                  </a:moveTo>
                  <a:cubicBezTo>
                    <a:pt x="109" y="2037"/>
                    <a:pt x="1" y="2137"/>
                    <a:pt x="1" y="2264"/>
                  </a:cubicBezTo>
                  <a:cubicBezTo>
                    <a:pt x="1" y="2391"/>
                    <a:pt x="109" y="2490"/>
                    <a:pt x="227" y="2490"/>
                  </a:cubicBezTo>
                  <a:cubicBezTo>
                    <a:pt x="354" y="2490"/>
                    <a:pt x="454" y="2391"/>
                    <a:pt x="454" y="2264"/>
                  </a:cubicBezTo>
                  <a:cubicBezTo>
                    <a:pt x="454" y="2137"/>
                    <a:pt x="354" y="2037"/>
                    <a:pt x="227" y="2037"/>
                  </a:cubicBezTo>
                  <a:close/>
                  <a:moveTo>
                    <a:pt x="227" y="3061"/>
                  </a:moveTo>
                  <a:cubicBezTo>
                    <a:pt x="109" y="3061"/>
                    <a:pt x="1" y="3160"/>
                    <a:pt x="1" y="3287"/>
                  </a:cubicBezTo>
                  <a:cubicBezTo>
                    <a:pt x="1" y="3405"/>
                    <a:pt x="109" y="3513"/>
                    <a:pt x="227" y="3513"/>
                  </a:cubicBezTo>
                  <a:cubicBezTo>
                    <a:pt x="354" y="3513"/>
                    <a:pt x="454" y="3405"/>
                    <a:pt x="454" y="3287"/>
                  </a:cubicBezTo>
                  <a:cubicBezTo>
                    <a:pt x="454" y="3160"/>
                    <a:pt x="354" y="3061"/>
                    <a:pt x="227" y="3061"/>
                  </a:cubicBezTo>
                  <a:close/>
                  <a:moveTo>
                    <a:pt x="227" y="4075"/>
                  </a:moveTo>
                  <a:cubicBezTo>
                    <a:pt x="109" y="4075"/>
                    <a:pt x="1" y="4174"/>
                    <a:pt x="1" y="4301"/>
                  </a:cubicBezTo>
                  <a:cubicBezTo>
                    <a:pt x="1" y="4428"/>
                    <a:pt x="109" y="4527"/>
                    <a:pt x="227" y="4527"/>
                  </a:cubicBezTo>
                  <a:cubicBezTo>
                    <a:pt x="354" y="4527"/>
                    <a:pt x="454" y="4428"/>
                    <a:pt x="454" y="4301"/>
                  </a:cubicBezTo>
                  <a:cubicBezTo>
                    <a:pt x="454" y="4174"/>
                    <a:pt x="354" y="4075"/>
                    <a:pt x="227" y="4075"/>
                  </a:cubicBezTo>
                  <a:close/>
                  <a:moveTo>
                    <a:pt x="227" y="5098"/>
                  </a:moveTo>
                  <a:cubicBezTo>
                    <a:pt x="109" y="5098"/>
                    <a:pt x="1" y="5197"/>
                    <a:pt x="1" y="5324"/>
                  </a:cubicBezTo>
                  <a:cubicBezTo>
                    <a:pt x="1" y="5442"/>
                    <a:pt x="109" y="5551"/>
                    <a:pt x="227" y="5551"/>
                  </a:cubicBezTo>
                  <a:cubicBezTo>
                    <a:pt x="354" y="5551"/>
                    <a:pt x="454" y="5442"/>
                    <a:pt x="454" y="5324"/>
                  </a:cubicBezTo>
                  <a:cubicBezTo>
                    <a:pt x="454" y="5197"/>
                    <a:pt x="354" y="5098"/>
                    <a:pt x="227" y="5098"/>
                  </a:cubicBezTo>
                  <a:close/>
                  <a:moveTo>
                    <a:pt x="227" y="6112"/>
                  </a:moveTo>
                  <a:cubicBezTo>
                    <a:pt x="109" y="6112"/>
                    <a:pt x="1" y="6212"/>
                    <a:pt x="1" y="6338"/>
                  </a:cubicBezTo>
                  <a:cubicBezTo>
                    <a:pt x="1" y="6465"/>
                    <a:pt x="109" y="6565"/>
                    <a:pt x="227" y="6565"/>
                  </a:cubicBezTo>
                  <a:cubicBezTo>
                    <a:pt x="354" y="6565"/>
                    <a:pt x="454" y="6465"/>
                    <a:pt x="454" y="6338"/>
                  </a:cubicBezTo>
                  <a:cubicBezTo>
                    <a:pt x="454" y="6212"/>
                    <a:pt x="354" y="6112"/>
                    <a:pt x="227" y="6112"/>
                  </a:cubicBezTo>
                  <a:close/>
                  <a:moveTo>
                    <a:pt x="227" y="7135"/>
                  </a:moveTo>
                  <a:cubicBezTo>
                    <a:pt x="109" y="7135"/>
                    <a:pt x="1" y="7235"/>
                    <a:pt x="1" y="7362"/>
                  </a:cubicBezTo>
                  <a:cubicBezTo>
                    <a:pt x="1" y="7479"/>
                    <a:pt x="109" y="7588"/>
                    <a:pt x="227" y="7588"/>
                  </a:cubicBezTo>
                  <a:cubicBezTo>
                    <a:pt x="354" y="7588"/>
                    <a:pt x="454" y="7479"/>
                    <a:pt x="454" y="7362"/>
                  </a:cubicBezTo>
                  <a:cubicBezTo>
                    <a:pt x="454" y="7235"/>
                    <a:pt x="354" y="7135"/>
                    <a:pt x="227" y="7135"/>
                  </a:cubicBezTo>
                  <a:close/>
                  <a:moveTo>
                    <a:pt x="227" y="8149"/>
                  </a:moveTo>
                  <a:cubicBezTo>
                    <a:pt x="109" y="8149"/>
                    <a:pt x="1" y="8249"/>
                    <a:pt x="1" y="8376"/>
                  </a:cubicBezTo>
                  <a:cubicBezTo>
                    <a:pt x="1" y="8502"/>
                    <a:pt x="109" y="8602"/>
                    <a:pt x="227" y="8602"/>
                  </a:cubicBezTo>
                  <a:cubicBezTo>
                    <a:pt x="354" y="8602"/>
                    <a:pt x="454" y="8502"/>
                    <a:pt x="454" y="8376"/>
                  </a:cubicBezTo>
                  <a:cubicBezTo>
                    <a:pt x="454" y="8249"/>
                    <a:pt x="354" y="8149"/>
                    <a:pt x="227" y="8149"/>
                  </a:cubicBezTo>
                  <a:close/>
                  <a:moveTo>
                    <a:pt x="227" y="9172"/>
                  </a:moveTo>
                  <a:cubicBezTo>
                    <a:pt x="109" y="9172"/>
                    <a:pt x="1" y="9272"/>
                    <a:pt x="1" y="9399"/>
                  </a:cubicBezTo>
                  <a:cubicBezTo>
                    <a:pt x="1" y="9516"/>
                    <a:pt x="109" y="9625"/>
                    <a:pt x="227" y="9625"/>
                  </a:cubicBezTo>
                  <a:cubicBezTo>
                    <a:pt x="354" y="9625"/>
                    <a:pt x="454" y="9516"/>
                    <a:pt x="454" y="9399"/>
                  </a:cubicBezTo>
                  <a:cubicBezTo>
                    <a:pt x="454" y="9272"/>
                    <a:pt x="354" y="9172"/>
                    <a:pt x="227" y="9172"/>
                  </a:cubicBezTo>
                  <a:close/>
                  <a:moveTo>
                    <a:pt x="227" y="10186"/>
                  </a:moveTo>
                  <a:cubicBezTo>
                    <a:pt x="109" y="10186"/>
                    <a:pt x="1" y="10286"/>
                    <a:pt x="1" y="10413"/>
                  </a:cubicBezTo>
                  <a:cubicBezTo>
                    <a:pt x="1" y="10540"/>
                    <a:pt x="109" y="10639"/>
                    <a:pt x="227" y="10639"/>
                  </a:cubicBezTo>
                  <a:cubicBezTo>
                    <a:pt x="354" y="10639"/>
                    <a:pt x="454" y="10540"/>
                    <a:pt x="454" y="10413"/>
                  </a:cubicBezTo>
                  <a:cubicBezTo>
                    <a:pt x="454" y="10286"/>
                    <a:pt x="354" y="10186"/>
                    <a:pt x="227" y="10186"/>
                  </a:cubicBezTo>
                  <a:close/>
                  <a:moveTo>
                    <a:pt x="227" y="11210"/>
                  </a:moveTo>
                  <a:cubicBezTo>
                    <a:pt x="109" y="11210"/>
                    <a:pt x="1" y="11309"/>
                    <a:pt x="1" y="11436"/>
                  </a:cubicBezTo>
                  <a:cubicBezTo>
                    <a:pt x="1" y="11554"/>
                    <a:pt x="109" y="11662"/>
                    <a:pt x="227" y="11662"/>
                  </a:cubicBezTo>
                  <a:cubicBezTo>
                    <a:pt x="354" y="11662"/>
                    <a:pt x="454" y="11554"/>
                    <a:pt x="454" y="11436"/>
                  </a:cubicBezTo>
                  <a:cubicBezTo>
                    <a:pt x="454" y="11309"/>
                    <a:pt x="354" y="11210"/>
                    <a:pt x="227" y="11210"/>
                  </a:cubicBezTo>
                  <a:close/>
                  <a:moveTo>
                    <a:pt x="245" y="12223"/>
                  </a:moveTo>
                  <a:cubicBezTo>
                    <a:pt x="239" y="12223"/>
                    <a:pt x="233" y="12223"/>
                    <a:pt x="227" y="12224"/>
                  </a:cubicBezTo>
                  <a:cubicBezTo>
                    <a:pt x="109" y="12233"/>
                    <a:pt x="19" y="12351"/>
                    <a:pt x="28" y="12477"/>
                  </a:cubicBezTo>
                  <a:cubicBezTo>
                    <a:pt x="37" y="12586"/>
                    <a:pt x="137" y="12676"/>
                    <a:pt x="254" y="12676"/>
                  </a:cubicBezTo>
                  <a:lnTo>
                    <a:pt x="272" y="12676"/>
                  </a:lnTo>
                  <a:cubicBezTo>
                    <a:pt x="399" y="12667"/>
                    <a:pt x="490" y="12550"/>
                    <a:pt x="481" y="12432"/>
                  </a:cubicBezTo>
                  <a:cubicBezTo>
                    <a:pt x="463" y="12311"/>
                    <a:pt x="364" y="12223"/>
                    <a:pt x="245" y="12223"/>
                  </a:cubicBezTo>
                  <a:close/>
                  <a:moveTo>
                    <a:pt x="474" y="13215"/>
                  </a:moveTo>
                  <a:cubicBezTo>
                    <a:pt x="449" y="13215"/>
                    <a:pt x="424" y="13219"/>
                    <a:pt x="399" y="13229"/>
                  </a:cubicBezTo>
                  <a:cubicBezTo>
                    <a:pt x="291" y="13265"/>
                    <a:pt x="218" y="13401"/>
                    <a:pt x="263" y="13519"/>
                  </a:cubicBezTo>
                  <a:cubicBezTo>
                    <a:pt x="300" y="13609"/>
                    <a:pt x="390" y="13663"/>
                    <a:pt x="472" y="13663"/>
                  </a:cubicBezTo>
                  <a:cubicBezTo>
                    <a:pt x="499" y="13663"/>
                    <a:pt x="526" y="13663"/>
                    <a:pt x="544" y="13654"/>
                  </a:cubicBezTo>
                  <a:cubicBezTo>
                    <a:pt x="662" y="13618"/>
                    <a:pt x="725" y="13482"/>
                    <a:pt x="680" y="13365"/>
                  </a:cubicBezTo>
                  <a:cubicBezTo>
                    <a:pt x="658" y="13278"/>
                    <a:pt x="569" y="13215"/>
                    <a:pt x="474" y="13215"/>
                  </a:cubicBezTo>
                  <a:close/>
                  <a:moveTo>
                    <a:pt x="929" y="14123"/>
                  </a:moveTo>
                  <a:cubicBezTo>
                    <a:pt x="885" y="14123"/>
                    <a:pt x="843" y="14135"/>
                    <a:pt x="807" y="14161"/>
                  </a:cubicBezTo>
                  <a:cubicBezTo>
                    <a:pt x="707" y="14225"/>
                    <a:pt x="671" y="14379"/>
                    <a:pt x="743" y="14478"/>
                  </a:cubicBezTo>
                  <a:cubicBezTo>
                    <a:pt x="789" y="14533"/>
                    <a:pt x="852" y="14578"/>
                    <a:pt x="933" y="14578"/>
                  </a:cubicBezTo>
                  <a:cubicBezTo>
                    <a:pt x="979" y="14578"/>
                    <a:pt x="1024" y="14569"/>
                    <a:pt x="1060" y="14542"/>
                  </a:cubicBezTo>
                  <a:cubicBezTo>
                    <a:pt x="1160" y="14478"/>
                    <a:pt x="1196" y="14333"/>
                    <a:pt x="1124" y="14225"/>
                  </a:cubicBezTo>
                  <a:cubicBezTo>
                    <a:pt x="1083" y="14161"/>
                    <a:pt x="1005" y="14123"/>
                    <a:pt x="929" y="14123"/>
                  </a:cubicBezTo>
                  <a:close/>
                  <a:moveTo>
                    <a:pt x="1567" y="14907"/>
                  </a:moveTo>
                  <a:cubicBezTo>
                    <a:pt x="1509" y="14907"/>
                    <a:pt x="1451" y="14930"/>
                    <a:pt x="1404" y="14976"/>
                  </a:cubicBezTo>
                  <a:cubicBezTo>
                    <a:pt x="1332" y="15067"/>
                    <a:pt x="1332" y="15203"/>
                    <a:pt x="1422" y="15293"/>
                  </a:cubicBezTo>
                  <a:cubicBezTo>
                    <a:pt x="1468" y="15338"/>
                    <a:pt x="1522" y="15348"/>
                    <a:pt x="1567" y="15348"/>
                  </a:cubicBezTo>
                  <a:cubicBezTo>
                    <a:pt x="1631" y="15348"/>
                    <a:pt x="1694" y="15329"/>
                    <a:pt x="1739" y="15284"/>
                  </a:cubicBezTo>
                  <a:cubicBezTo>
                    <a:pt x="1812" y="15194"/>
                    <a:pt x="1812" y="15058"/>
                    <a:pt x="1721" y="14967"/>
                  </a:cubicBezTo>
                  <a:cubicBezTo>
                    <a:pt x="1677" y="14928"/>
                    <a:pt x="1622" y="14907"/>
                    <a:pt x="1567" y="14907"/>
                  </a:cubicBezTo>
                  <a:close/>
                  <a:moveTo>
                    <a:pt x="2391" y="15504"/>
                  </a:moveTo>
                  <a:cubicBezTo>
                    <a:pt x="2314" y="15504"/>
                    <a:pt x="2236" y="15544"/>
                    <a:pt x="2192" y="15619"/>
                  </a:cubicBezTo>
                  <a:cubicBezTo>
                    <a:pt x="2129" y="15719"/>
                    <a:pt x="2165" y="15873"/>
                    <a:pt x="2283" y="15927"/>
                  </a:cubicBezTo>
                  <a:cubicBezTo>
                    <a:pt x="2315" y="15940"/>
                    <a:pt x="2338" y="15953"/>
                    <a:pt x="2361" y="15953"/>
                  </a:cubicBezTo>
                  <a:cubicBezTo>
                    <a:pt x="2371" y="15953"/>
                    <a:pt x="2381" y="15950"/>
                    <a:pt x="2391" y="15945"/>
                  </a:cubicBezTo>
                  <a:cubicBezTo>
                    <a:pt x="2473" y="15945"/>
                    <a:pt x="2536" y="15900"/>
                    <a:pt x="2581" y="15836"/>
                  </a:cubicBezTo>
                  <a:cubicBezTo>
                    <a:pt x="2645" y="15737"/>
                    <a:pt x="2608" y="15583"/>
                    <a:pt x="2491" y="15529"/>
                  </a:cubicBezTo>
                  <a:cubicBezTo>
                    <a:pt x="2460" y="15512"/>
                    <a:pt x="2426" y="15504"/>
                    <a:pt x="2391" y="15504"/>
                  </a:cubicBezTo>
                  <a:close/>
                  <a:moveTo>
                    <a:pt x="3342" y="15894"/>
                  </a:moveTo>
                  <a:cubicBezTo>
                    <a:pt x="3242" y="15894"/>
                    <a:pt x="3146" y="15956"/>
                    <a:pt x="3116" y="16063"/>
                  </a:cubicBezTo>
                  <a:cubicBezTo>
                    <a:pt x="3079" y="16190"/>
                    <a:pt x="3152" y="16307"/>
                    <a:pt x="3279" y="16344"/>
                  </a:cubicBezTo>
                  <a:lnTo>
                    <a:pt x="3342" y="16344"/>
                  </a:lnTo>
                  <a:cubicBezTo>
                    <a:pt x="3442" y="16344"/>
                    <a:pt x="3532" y="16289"/>
                    <a:pt x="3559" y="16190"/>
                  </a:cubicBezTo>
                  <a:cubicBezTo>
                    <a:pt x="3595" y="16063"/>
                    <a:pt x="3523" y="15936"/>
                    <a:pt x="3396" y="15900"/>
                  </a:cubicBezTo>
                  <a:cubicBezTo>
                    <a:pt x="3378" y="15896"/>
                    <a:pt x="3360" y="15894"/>
                    <a:pt x="3342" y="15894"/>
                  </a:cubicBezTo>
                  <a:close/>
                  <a:moveTo>
                    <a:pt x="4317" y="16052"/>
                  </a:moveTo>
                  <a:cubicBezTo>
                    <a:pt x="4204" y="16052"/>
                    <a:pt x="4112" y="16145"/>
                    <a:pt x="4112" y="16262"/>
                  </a:cubicBezTo>
                  <a:cubicBezTo>
                    <a:pt x="4102" y="16389"/>
                    <a:pt x="4202" y="16506"/>
                    <a:pt x="4329" y="16506"/>
                  </a:cubicBezTo>
                  <a:cubicBezTo>
                    <a:pt x="4465" y="16506"/>
                    <a:pt x="4555" y="16416"/>
                    <a:pt x="4564" y="16289"/>
                  </a:cubicBezTo>
                  <a:cubicBezTo>
                    <a:pt x="4573" y="16162"/>
                    <a:pt x="4474" y="16054"/>
                    <a:pt x="4347" y="16054"/>
                  </a:cubicBezTo>
                  <a:cubicBezTo>
                    <a:pt x="4337" y="16052"/>
                    <a:pt x="4327" y="16052"/>
                    <a:pt x="4317" y="16052"/>
                  </a:cubicBezTo>
                  <a:close/>
                  <a:moveTo>
                    <a:pt x="5361" y="16063"/>
                  </a:moveTo>
                  <a:cubicBezTo>
                    <a:pt x="5234" y="16063"/>
                    <a:pt x="5135" y="16162"/>
                    <a:pt x="5135" y="16289"/>
                  </a:cubicBezTo>
                  <a:cubicBezTo>
                    <a:pt x="5135" y="16416"/>
                    <a:pt x="5234" y="16516"/>
                    <a:pt x="5361" y="16516"/>
                  </a:cubicBezTo>
                  <a:cubicBezTo>
                    <a:pt x="5479" y="16516"/>
                    <a:pt x="5587" y="16416"/>
                    <a:pt x="5587" y="16289"/>
                  </a:cubicBezTo>
                  <a:cubicBezTo>
                    <a:pt x="5587" y="16162"/>
                    <a:pt x="5479" y="16063"/>
                    <a:pt x="5361" y="16063"/>
                  </a:cubicBezTo>
                  <a:close/>
                  <a:moveTo>
                    <a:pt x="6375" y="16063"/>
                  </a:moveTo>
                  <a:cubicBezTo>
                    <a:pt x="6248" y="16063"/>
                    <a:pt x="6149" y="16162"/>
                    <a:pt x="6149" y="16289"/>
                  </a:cubicBezTo>
                  <a:cubicBezTo>
                    <a:pt x="6149" y="16416"/>
                    <a:pt x="6248" y="16516"/>
                    <a:pt x="6375" y="16516"/>
                  </a:cubicBezTo>
                  <a:cubicBezTo>
                    <a:pt x="6502" y="16516"/>
                    <a:pt x="6602" y="16416"/>
                    <a:pt x="6602" y="16289"/>
                  </a:cubicBezTo>
                  <a:cubicBezTo>
                    <a:pt x="6602" y="16162"/>
                    <a:pt x="6502" y="16063"/>
                    <a:pt x="6375" y="16063"/>
                  </a:cubicBezTo>
                  <a:close/>
                  <a:moveTo>
                    <a:pt x="7398" y="16063"/>
                  </a:moveTo>
                  <a:cubicBezTo>
                    <a:pt x="7272" y="16063"/>
                    <a:pt x="7172" y="16162"/>
                    <a:pt x="7172" y="16289"/>
                  </a:cubicBezTo>
                  <a:cubicBezTo>
                    <a:pt x="7172" y="16416"/>
                    <a:pt x="7272" y="16516"/>
                    <a:pt x="7398" y="16516"/>
                  </a:cubicBezTo>
                  <a:cubicBezTo>
                    <a:pt x="7516" y="16516"/>
                    <a:pt x="7625" y="16416"/>
                    <a:pt x="7625" y="16289"/>
                  </a:cubicBezTo>
                  <a:cubicBezTo>
                    <a:pt x="7625" y="16162"/>
                    <a:pt x="7516" y="16063"/>
                    <a:pt x="7398" y="160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" name="Google Shape;142;p3"/>
            <p:cNvGrpSpPr/>
            <p:nvPr/>
          </p:nvGrpSpPr>
          <p:grpSpPr>
            <a:xfrm rot="-366820">
              <a:off x="8548389" y="3345642"/>
              <a:ext cx="383582" cy="404330"/>
              <a:chOff x="-2372955" y="2144257"/>
              <a:chExt cx="383587" cy="404335"/>
            </a:xfrm>
          </p:grpSpPr>
          <p:sp>
            <p:nvSpPr>
              <p:cNvPr id="143" name="Google Shape;143;p3"/>
              <p:cNvSpPr/>
              <p:nvPr/>
            </p:nvSpPr>
            <p:spPr>
              <a:xfrm>
                <a:off x="-2364484" y="2151508"/>
                <a:ext cx="368654" cy="389331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5423" extrusionOk="0">
                    <a:moveTo>
                      <a:pt x="2542" y="1"/>
                    </a:moveTo>
                    <a:cubicBezTo>
                      <a:pt x="1272" y="1"/>
                      <a:pt x="204" y="974"/>
                      <a:pt x="100" y="2253"/>
                    </a:cubicBezTo>
                    <a:cubicBezTo>
                      <a:pt x="1" y="3602"/>
                      <a:pt x="1006" y="4761"/>
                      <a:pt x="2337" y="4879"/>
                    </a:cubicBezTo>
                    <a:cubicBezTo>
                      <a:pt x="2409" y="4886"/>
                      <a:pt x="2480" y="4889"/>
                      <a:pt x="2551" y="4889"/>
                    </a:cubicBezTo>
                    <a:cubicBezTo>
                      <a:pt x="2853" y="4889"/>
                      <a:pt x="3139" y="4829"/>
                      <a:pt x="3396" y="4734"/>
                    </a:cubicBezTo>
                    <a:lnTo>
                      <a:pt x="5134" y="5422"/>
                    </a:lnTo>
                    <a:lnTo>
                      <a:pt x="4528" y="3856"/>
                    </a:lnTo>
                    <a:cubicBezTo>
                      <a:pt x="4772" y="3512"/>
                      <a:pt x="4935" y="3086"/>
                      <a:pt x="4962" y="2633"/>
                    </a:cubicBezTo>
                    <a:cubicBezTo>
                      <a:pt x="5071" y="1293"/>
                      <a:pt x="4057" y="125"/>
                      <a:pt x="2726" y="8"/>
                    </a:cubicBezTo>
                    <a:cubicBezTo>
                      <a:pt x="2664" y="3"/>
                      <a:pt x="2603" y="1"/>
                      <a:pt x="2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-2320905" y="2289567"/>
                <a:ext cx="48173" cy="4479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24" extrusionOk="0">
                    <a:moveTo>
                      <a:pt x="320" y="1"/>
                    </a:moveTo>
                    <a:cubicBezTo>
                      <a:pt x="172" y="1"/>
                      <a:pt x="36" y="128"/>
                      <a:pt x="27" y="285"/>
                    </a:cubicBezTo>
                    <a:cubicBezTo>
                      <a:pt x="0" y="457"/>
                      <a:pt x="136" y="611"/>
                      <a:pt x="308" y="620"/>
                    </a:cubicBezTo>
                    <a:cubicBezTo>
                      <a:pt x="323" y="622"/>
                      <a:pt x="338" y="623"/>
                      <a:pt x="352" y="623"/>
                    </a:cubicBezTo>
                    <a:cubicBezTo>
                      <a:pt x="506" y="623"/>
                      <a:pt x="636" y="496"/>
                      <a:pt x="652" y="339"/>
                    </a:cubicBezTo>
                    <a:cubicBezTo>
                      <a:pt x="670" y="158"/>
                      <a:pt x="534" y="13"/>
                      <a:pt x="362" y="4"/>
                    </a:cubicBezTo>
                    <a:cubicBezTo>
                      <a:pt x="348" y="2"/>
                      <a:pt x="334" y="1"/>
                      <a:pt x="3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-2246814" y="2294879"/>
                <a:ext cx="47527" cy="453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31" extrusionOk="0">
                    <a:moveTo>
                      <a:pt x="332" y="1"/>
                    </a:moveTo>
                    <a:cubicBezTo>
                      <a:pt x="173" y="1"/>
                      <a:pt x="36" y="131"/>
                      <a:pt x="28" y="292"/>
                    </a:cubicBezTo>
                    <a:cubicBezTo>
                      <a:pt x="0" y="455"/>
                      <a:pt x="136" y="618"/>
                      <a:pt x="308" y="627"/>
                    </a:cubicBezTo>
                    <a:cubicBezTo>
                      <a:pt x="323" y="630"/>
                      <a:pt x="338" y="631"/>
                      <a:pt x="352" y="631"/>
                    </a:cubicBezTo>
                    <a:cubicBezTo>
                      <a:pt x="506" y="631"/>
                      <a:pt x="635" y="504"/>
                      <a:pt x="643" y="347"/>
                    </a:cubicBezTo>
                    <a:cubicBezTo>
                      <a:pt x="661" y="166"/>
                      <a:pt x="535" y="21"/>
                      <a:pt x="363" y="3"/>
                    </a:cubicBezTo>
                    <a:cubicBezTo>
                      <a:pt x="352" y="2"/>
                      <a:pt x="342" y="1"/>
                      <a:pt x="3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-2172724" y="2300623"/>
                <a:ext cx="46881" cy="45301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31" extrusionOk="0">
                    <a:moveTo>
                      <a:pt x="321" y="1"/>
                    </a:moveTo>
                    <a:cubicBezTo>
                      <a:pt x="166" y="1"/>
                      <a:pt x="35" y="135"/>
                      <a:pt x="19" y="285"/>
                    </a:cubicBezTo>
                    <a:cubicBezTo>
                      <a:pt x="1" y="457"/>
                      <a:pt x="136" y="620"/>
                      <a:pt x="308" y="629"/>
                    </a:cubicBezTo>
                    <a:cubicBezTo>
                      <a:pt x="318" y="630"/>
                      <a:pt x="328" y="630"/>
                      <a:pt x="338" y="630"/>
                    </a:cubicBezTo>
                    <a:cubicBezTo>
                      <a:pt x="491" y="630"/>
                      <a:pt x="635" y="501"/>
                      <a:pt x="643" y="348"/>
                    </a:cubicBezTo>
                    <a:cubicBezTo>
                      <a:pt x="653" y="167"/>
                      <a:pt x="535" y="13"/>
                      <a:pt x="363" y="4"/>
                    </a:cubicBezTo>
                    <a:cubicBezTo>
                      <a:pt x="349" y="2"/>
                      <a:pt x="335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-2099279" y="2306510"/>
                <a:ext cx="47527" cy="45229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30" extrusionOk="0">
                    <a:moveTo>
                      <a:pt x="321" y="0"/>
                    </a:moveTo>
                    <a:cubicBezTo>
                      <a:pt x="173" y="0"/>
                      <a:pt x="36" y="127"/>
                      <a:pt x="28" y="284"/>
                    </a:cubicBezTo>
                    <a:cubicBezTo>
                      <a:pt x="1" y="456"/>
                      <a:pt x="137" y="610"/>
                      <a:pt x="309" y="628"/>
                    </a:cubicBezTo>
                    <a:cubicBezTo>
                      <a:pt x="319" y="629"/>
                      <a:pt x="329" y="630"/>
                      <a:pt x="339" y="630"/>
                    </a:cubicBezTo>
                    <a:cubicBezTo>
                      <a:pt x="499" y="630"/>
                      <a:pt x="636" y="500"/>
                      <a:pt x="653" y="339"/>
                    </a:cubicBezTo>
                    <a:cubicBezTo>
                      <a:pt x="662" y="176"/>
                      <a:pt x="526" y="13"/>
                      <a:pt x="363" y="4"/>
                    </a:cubicBezTo>
                    <a:cubicBezTo>
                      <a:pt x="349" y="1"/>
                      <a:pt x="335" y="0"/>
                      <a:pt x="3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-2110982" y="2164144"/>
                <a:ext cx="27425" cy="20461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85" extrusionOk="0">
                    <a:moveTo>
                      <a:pt x="124" y="0"/>
                    </a:moveTo>
                    <a:cubicBezTo>
                      <a:pt x="84" y="0"/>
                      <a:pt x="49" y="20"/>
                      <a:pt x="37" y="58"/>
                    </a:cubicBezTo>
                    <a:cubicBezTo>
                      <a:pt x="1" y="121"/>
                      <a:pt x="19" y="185"/>
                      <a:pt x="73" y="212"/>
                    </a:cubicBezTo>
                    <a:cubicBezTo>
                      <a:pt x="118" y="230"/>
                      <a:pt x="155" y="257"/>
                      <a:pt x="200" y="275"/>
                    </a:cubicBezTo>
                    <a:cubicBezTo>
                      <a:pt x="227" y="284"/>
                      <a:pt x="236" y="284"/>
                      <a:pt x="263" y="284"/>
                    </a:cubicBezTo>
                    <a:cubicBezTo>
                      <a:pt x="300" y="284"/>
                      <a:pt x="336" y="266"/>
                      <a:pt x="345" y="239"/>
                    </a:cubicBezTo>
                    <a:cubicBezTo>
                      <a:pt x="381" y="194"/>
                      <a:pt x="372" y="130"/>
                      <a:pt x="318" y="94"/>
                    </a:cubicBezTo>
                    <a:cubicBezTo>
                      <a:pt x="272" y="58"/>
                      <a:pt x="227" y="40"/>
                      <a:pt x="182" y="13"/>
                    </a:cubicBezTo>
                    <a:cubicBezTo>
                      <a:pt x="162" y="4"/>
                      <a:pt x="143" y="0"/>
                      <a:pt x="1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-2372955" y="2144257"/>
                <a:ext cx="383587" cy="404335"/>
              </a:xfrm>
              <a:custGeom>
                <a:avLst/>
                <a:gdLst/>
                <a:ahLst/>
                <a:cxnLst/>
                <a:rect l="l" t="t" r="r" b="b"/>
                <a:pathLst>
                  <a:path w="5343" h="5632" extrusionOk="0">
                    <a:moveTo>
                      <a:pt x="2640" y="0"/>
                    </a:moveTo>
                    <a:cubicBezTo>
                      <a:pt x="1328" y="0"/>
                      <a:pt x="222" y="1022"/>
                      <a:pt x="119" y="2354"/>
                    </a:cubicBezTo>
                    <a:cubicBezTo>
                      <a:pt x="1" y="3758"/>
                      <a:pt x="1060" y="4980"/>
                      <a:pt x="2464" y="5089"/>
                    </a:cubicBezTo>
                    <a:cubicBezTo>
                      <a:pt x="2529" y="5094"/>
                      <a:pt x="2595" y="5096"/>
                      <a:pt x="2661" y="5096"/>
                    </a:cubicBezTo>
                    <a:cubicBezTo>
                      <a:pt x="2953" y="5096"/>
                      <a:pt x="3250" y="5047"/>
                      <a:pt x="3523" y="4944"/>
                    </a:cubicBezTo>
                    <a:lnTo>
                      <a:pt x="5207" y="5623"/>
                    </a:lnTo>
                    <a:cubicBezTo>
                      <a:pt x="5234" y="5632"/>
                      <a:pt x="5243" y="5632"/>
                      <a:pt x="5252" y="5632"/>
                    </a:cubicBezTo>
                    <a:cubicBezTo>
                      <a:pt x="5289" y="5632"/>
                      <a:pt x="5307" y="5623"/>
                      <a:pt x="5307" y="5605"/>
                    </a:cubicBezTo>
                    <a:cubicBezTo>
                      <a:pt x="5343" y="5578"/>
                      <a:pt x="5343" y="5532"/>
                      <a:pt x="5334" y="5487"/>
                    </a:cubicBezTo>
                    <a:lnTo>
                      <a:pt x="4745" y="3984"/>
                    </a:lnTo>
                    <a:cubicBezTo>
                      <a:pt x="4990" y="3622"/>
                      <a:pt x="5144" y="3187"/>
                      <a:pt x="5171" y="2743"/>
                    </a:cubicBezTo>
                    <a:cubicBezTo>
                      <a:pt x="5234" y="1992"/>
                      <a:pt x="4963" y="1268"/>
                      <a:pt x="4428" y="733"/>
                    </a:cubicBezTo>
                    <a:cubicBezTo>
                      <a:pt x="4410" y="711"/>
                      <a:pt x="4385" y="699"/>
                      <a:pt x="4359" y="699"/>
                    </a:cubicBezTo>
                    <a:cubicBezTo>
                      <a:pt x="4333" y="699"/>
                      <a:pt x="4306" y="711"/>
                      <a:pt x="4284" y="733"/>
                    </a:cubicBezTo>
                    <a:cubicBezTo>
                      <a:pt x="4238" y="770"/>
                      <a:pt x="4238" y="833"/>
                      <a:pt x="4284" y="878"/>
                    </a:cubicBezTo>
                    <a:cubicBezTo>
                      <a:pt x="4782" y="1358"/>
                      <a:pt x="5026" y="2019"/>
                      <a:pt x="4972" y="2716"/>
                    </a:cubicBezTo>
                    <a:cubicBezTo>
                      <a:pt x="4935" y="3142"/>
                      <a:pt x="4791" y="3549"/>
                      <a:pt x="4546" y="3893"/>
                    </a:cubicBezTo>
                    <a:cubicBezTo>
                      <a:pt x="4519" y="3921"/>
                      <a:pt x="4519" y="3957"/>
                      <a:pt x="4528" y="3993"/>
                    </a:cubicBezTo>
                    <a:lnTo>
                      <a:pt x="5053" y="5315"/>
                    </a:lnTo>
                    <a:lnTo>
                      <a:pt x="3559" y="4717"/>
                    </a:lnTo>
                    <a:cubicBezTo>
                      <a:pt x="3546" y="4713"/>
                      <a:pt x="3530" y="4711"/>
                      <a:pt x="3515" y="4711"/>
                    </a:cubicBezTo>
                    <a:cubicBezTo>
                      <a:pt x="3500" y="4711"/>
                      <a:pt x="3487" y="4713"/>
                      <a:pt x="3478" y="4717"/>
                    </a:cubicBezTo>
                    <a:cubicBezTo>
                      <a:pt x="3220" y="4821"/>
                      <a:pt x="2943" y="4870"/>
                      <a:pt x="2664" y="4870"/>
                    </a:cubicBezTo>
                    <a:cubicBezTo>
                      <a:pt x="2600" y="4870"/>
                      <a:pt x="2536" y="4867"/>
                      <a:pt x="2473" y="4862"/>
                    </a:cubicBezTo>
                    <a:cubicBezTo>
                      <a:pt x="1196" y="4772"/>
                      <a:pt x="227" y="3640"/>
                      <a:pt x="327" y="2363"/>
                    </a:cubicBezTo>
                    <a:cubicBezTo>
                      <a:pt x="421" y="1152"/>
                      <a:pt x="1445" y="218"/>
                      <a:pt x="2639" y="218"/>
                    </a:cubicBezTo>
                    <a:cubicBezTo>
                      <a:pt x="2704" y="218"/>
                      <a:pt x="2769" y="221"/>
                      <a:pt x="2835" y="226"/>
                    </a:cubicBezTo>
                    <a:cubicBezTo>
                      <a:pt x="3016" y="235"/>
                      <a:pt x="3188" y="272"/>
                      <a:pt x="3351" y="326"/>
                    </a:cubicBezTo>
                    <a:cubicBezTo>
                      <a:pt x="3364" y="330"/>
                      <a:pt x="3376" y="331"/>
                      <a:pt x="3388" y="331"/>
                    </a:cubicBezTo>
                    <a:cubicBezTo>
                      <a:pt x="3435" y="331"/>
                      <a:pt x="3472" y="304"/>
                      <a:pt x="3487" y="254"/>
                    </a:cubicBezTo>
                    <a:cubicBezTo>
                      <a:pt x="3514" y="199"/>
                      <a:pt x="3478" y="145"/>
                      <a:pt x="3423" y="118"/>
                    </a:cubicBezTo>
                    <a:cubicBezTo>
                      <a:pt x="3242" y="63"/>
                      <a:pt x="3052" y="18"/>
                      <a:pt x="2853" y="9"/>
                    </a:cubicBezTo>
                    <a:cubicBezTo>
                      <a:pt x="2782" y="3"/>
                      <a:pt x="2711" y="0"/>
                      <a:pt x="26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150;p3"/>
            <p:cNvGrpSpPr/>
            <p:nvPr/>
          </p:nvGrpSpPr>
          <p:grpSpPr>
            <a:xfrm>
              <a:off x="75450" y="4171222"/>
              <a:ext cx="388110" cy="724817"/>
              <a:chOff x="3438650" y="2871875"/>
              <a:chExt cx="135150" cy="252400"/>
            </a:xfrm>
          </p:grpSpPr>
          <p:sp>
            <p:nvSpPr>
              <p:cNvPr id="151" name="Google Shape;151;p3"/>
              <p:cNvSpPr/>
              <p:nvPr/>
            </p:nvSpPr>
            <p:spPr>
              <a:xfrm>
                <a:off x="3438650" y="2871875"/>
                <a:ext cx="135150" cy="252400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10096" extrusionOk="0">
                    <a:moveTo>
                      <a:pt x="4926" y="335"/>
                    </a:moveTo>
                    <a:cubicBezTo>
                      <a:pt x="4998" y="335"/>
                      <a:pt x="5071" y="408"/>
                      <a:pt x="5071" y="489"/>
                    </a:cubicBezTo>
                    <a:lnTo>
                      <a:pt x="5071" y="9607"/>
                    </a:lnTo>
                    <a:cubicBezTo>
                      <a:pt x="5071" y="9688"/>
                      <a:pt x="4998" y="9752"/>
                      <a:pt x="4926" y="9752"/>
                    </a:cubicBezTo>
                    <a:lnTo>
                      <a:pt x="489" y="9752"/>
                    </a:lnTo>
                    <a:cubicBezTo>
                      <a:pt x="408" y="9752"/>
                      <a:pt x="335" y="9688"/>
                      <a:pt x="335" y="9607"/>
                    </a:cubicBezTo>
                    <a:lnTo>
                      <a:pt x="335" y="489"/>
                    </a:lnTo>
                    <a:cubicBezTo>
                      <a:pt x="335" y="408"/>
                      <a:pt x="408" y="335"/>
                      <a:pt x="489" y="335"/>
                    </a:cubicBezTo>
                    <a:close/>
                    <a:moveTo>
                      <a:pt x="480" y="0"/>
                    </a:moveTo>
                    <a:cubicBezTo>
                      <a:pt x="217" y="0"/>
                      <a:pt x="0" y="217"/>
                      <a:pt x="0" y="489"/>
                    </a:cubicBezTo>
                    <a:lnTo>
                      <a:pt x="0" y="9607"/>
                    </a:lnTo>
                    <a:cubicBezTo>
                      <a:pt x="0" y="9879"/>
                      <a:pt x="208" y="10096"/>
                      <a:pt x="480" y="10096"/>
                    </a:cubicBezTo>
                    <a:lnTo>
                      <a:pt x="4917" y="10096"/>
                    </a:lnTo>
                    <a:cubicBezTo>
                      <a:pt x="5197" y="10096"/>
                      <a:pt x="5406" y="9879"/>
                      <a:pt x="5406" y="9607"/>
                    </a:cubicBezTo>
                    <a:lnTo>
                      <a:pt x="5406" y="489"/>
                    </a:lnTo>
                    <a:cubicBezTo>
                      <a:pt x="5406" y="217"/>
                      <a:pt x="5197" y="0"/>
                      <a:pt x="49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3454025" y="2894500"/>
                <a:ext cx="104150" cy="191075"/>
              </a:xfrm>
              <a:custGeom>
                <a:avLst/>
                <a:gdLst/>
                <a:ahLst/>
                <a:cxnLst/>
                <a:rect l="l" t="t" r="r" b="b"/>
                <a:pathLst>
                  <a:path w="4166" h="7643" extrusionOk="0">
                    <a:moveTo>
                      <a:pt x="1" y="1"/>
                    </a:moveTo>
                    <a:lnTo>
                      <a:pt x="1" y="7643"/>
                    </a:lnTo>
                    <a:lnTo>
                      <a:pt x="4166" y="76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3498400" y="3091425"/>
                <a:ext cx="15650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26" h="635" extrusionOk="0">
                    <a:moveTo>
                      <a:pt x="317" y="1"/>
                    </a:moveTo>
                    <a:cubicBezTo>
                      <a:pt x="136" y="1"/>
                      <a:pt x="1" y="137"/>
                      <a:pt x="1" y="318"/>
                    </a:cubicBezTo>
                    <a:cubicBezTo>
                      <a:pt x="1" y="490"/>
                      <a:pt x="136" y="635"/>
                      <a:pt x="317" y="635"/>
                    </a:cubicBezTo>
                    <a:cubicBezTo>
                      <a:pt x="489" y="635"/>
                      <a:pt x="625" y="490"/>
                      <a:pt x="625" y="318"/>
                    </a:cubicBezTo>
                    <a:cubicBezTo>
                      <a:pt x="625" y="137"/>
                      <a:pt x="48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" name="Google Shape;154;p3"/>
            <p:cNvSpPr/>
            <p:nvPr/>
          </p:nvSpPr>
          <p:spPr>
            <a:xfrm>
              <a:off x="255023" y="5009923"/>
              <a:ext cx="1384662" cy="1345679"/>
            </a:xfrm>
            <a:custGeom>
              <a:avLst/>
              <a:gdLst/>
              <a:ahLst/>
              <a:cxnLst/>
              <a:rect l="l" t="t" r="r" b="b"/>
              <a:pathLst>
                <a:path w="19287" h="18744" extrusionOk="0">
                  <a:moveTo>
                    <a:pt x="227" y="1"/>
                  </a:moveTo>
                  <a:cubicBezTo>
                    <a:pt x="100" y="1"/>
                    <a:pt x="0" y="100"/>
                    <a:pt x="0" y="227"/>
                  </a:cubicBezTo>
                  <a:cubicBezTo>
                    <a:pt x="0" y="354"/>
                    <a:pt x="100" y="454"/>
                    <a:pt x="227" y="454"/>
                  </a:cubicBezTo>
                  <a:cubicBezTo>
                    <a:pt x="353" y="454"/>
                    <a:pt x="453" y="354"/>
                    <a:pt x="453" y="227"/>
                  </a:cubicBezTo>
                  <a:cubicBezTo>
                    <a:pt x="453" y="100"/>
                    <a:pt x="353" y="1"/>
                    <a:pt x="227" y="1"/>
                  </a:cubicBezTo>
                  <a:close/>
                  <a:moveTo>
                    <a:pt x="227" y="1015"/>
                  </a:moveTo>
                  <a:cubicBezTo>
                    <a:pt x="100" y="1015"/>
                    <a:pt x="0" y="1124"/>
                    <a:pt x="0" y="1241"/>
                  </a:cubicBezTo>
                  <a:cubicBezTo>
                    <a:pt x="0" y="1368"/>
                    <a:pt x="100" y="1468"/>
                    <a:pt x="227" y="1468"/>
                  </a:cubicBezTo>
                  <a:cubicBezTo>
                    <a:pt x="353" y="1468"/>
                    <a:pt x="453" y="1368"/>
                    <a:pt x="453" y="1241"/>
                  </a:cubicBezTo>
                  <a:cubicBezTo>
                    <a:pt x="453" y="1124"/>
                    <a:pt x="353" y="1015"/>
                    <a:pt x="227" y="1015"/>
                  </a:cubicBezTo>
                  <a:close/>
                  <a:moveTo>
                    <a:pt x="227" y="2038"/>
                  </a:moveTo>
                  <a:cubicBezTo>
                    <a:pt x="100" y="2038"/>
                    <a:pt x="0" y="2138"/>
                    <a:pt x="0" y="2265"/>
                  </a:cubicBezTo>
                  <a:cubicBezTo>
                    <a:pt x="0" y="2391"/>
                    <a:pt x="100" y="2491"/>
                    <a:pt x="227" y="2491"/>
                  </a:cubicBezTo>
                  <a:cubicBezTo>
                    <a:pt x="353" y="2491"/>
                    <a:pt x="453" y="2391"/>
                    <a:pt x="453" y="2265"/>
                  </a:cubicBezTo>
                  <a:cubicBezTo>
                    <a:pt x="453" y="2138"/>
                    <a:pt x="353" y="2038"/>
                    <a:pt x="227" y="2038"/>
                  </a:cubicBezTo>
                  <a:close/>
                  <a:moveTo>
                    <a:pt x="227" y="3052"/>
                  </a:moveTo>
                  <a:cubicBezTo>
                    <a:pt x="100" y="3052"/>
                    <a:pt x="0" y="3161"/>
                    <a:pt x="0" y="3279"/>
                  </a:cubicBezTo>
                  <a:cubicBezTo>
                    <a:pt x="0" y="3405"/>
                    <a:pt x="100" y="3505"/>
                    <a:pt x="227" y="3505"/>
                  </a:cubicBezTo>
                  <a:cubicBezTo>
                    <a:pt x="353" y="3505"/>
                    <a:pt x="453" y="3405"/>
                    <a:pt x="453" y="3279"/>
                  </a:cubicBezTo>
                  <a:cubicBezTo>
                    <a:pt x="453" y="3161"/>
                    <a:pt x="353" y="3052"/>
                    <a:pt x="227" y="3052"/>
                  </a:cubicBezTo>
                  <a:close/>
                  <a:moveTo>
                    <a:pt x="227" y="4075"/>
                  </a:moveTo>
                  <a:cubicBezTo>
                    <a:pt x="100" y="4075"/>
                    <a:pt x="0" y="4175"/>
                    <a:pt x="0" y="4302"/>
                  </a:cubicBezTo>
                  <a:cubicBezTo>
                    <a:pt x="0" y="4429"/>
                    <a:pt x="100" y="4528"/>
                    <a:pt x="227" y="4528"/>
                  </a:cubicBezTo>
                  <a:cubicBezTo>
                    <a:pt x="353" y="4528"/>
                    <a:pt x="453" y="4429"/>
                    <a:pt x="453" y="4302"/>
                  </a:cubicBezTo>
                  <a:cubicBezTo>
                    <a:pt x="453" y="4175"/>
                    <a:pt x="353" y="4075"/>
                    <a:pt x="227" y="4075"/>
                  </a:cubicBezTo>
                  <a:close/>
                  <a:moveTo>
                    <a:pt x="227" y="5089"/>
                  </a:moveTo>
                  <a:cubicBezTo>
                    <a:pt x="100" y="5089"/>
                    <a:pt x="0" y="5198"/>
                    <a:pt x="0" y="5316"/>
                  </a:cubicBezTo>
                  <a:cubicBezTo>
                    <a:pt x="0" y="5443"/>
                    <a:pt x="100" y="5542"/>
                    <a:pt x="227" y="5542"/>
                  </a:cubicBezTo>
                  <a:cubicBezTo>
                    <a:pt x="353" y="5542"/>
                    <a:pt x="453" y="5443"/>
                    <a:pt x="453" y="5316"/>
                  </a:cubicBezTo>
                  <a:cubicBezTo>
                    <a:pt x="453" y="5198"/>
                    <a:pt x="353" y="5089"/>
                    <a:pt x="227" y="5089"/>
                  </a:cubicBezTo>
                  <a:close/>
                  <a:moveTo>
                    <a:pt x="227" y="6113"/>
                  </a:moveTo>
                  <a:cubicBezTo>
                    <a:pt x="100" y="6113"/>
                    <a:pt x="0" y="6212"/>
                    <a:pt x="0" y="6339"/>
                  </a:cubicBezTo>
                  <a:cubicBezTo>
                    <a:pt x="0" y="6466"/>
                    <a:pt x="100" y="6565"/>
                    <a:pt x="227" y="6565"/>
                  </a:cubicBezTo>
                  <a:cubicBezTo>
                    <a:pt x="353" y="6565"/>
                    <a:pt x="453" y="6466"/>
                    <a:pt x="453" y="6339"/>
                  </a:cubicBezTo>
                  <a:cubicBezTo>
                    <a:pt x="453" y="6212"/>
                    <a:pt x="353" y="6113"/>
                    <a:pt x="227" y="6113"/>
                  </a:cubicBezTo>
                  <a:close/>
                  <a:moveTo>
                    <a:pt x="227" y="7127"/>
                  </a:moveTo>
                  <a:cubicBezTo>
                    <a:pt x="100" y="7127"/>
                    <a:pt x="0" y="7235"/>
                    <a:pt x="0" y="7353"/>
                  </a:cubicBezTo>
                  <a:cubicBezTo>
                    <a:pt x="0" y="7480"/>
                    <a:pt x="100" y="7579"/>
                    <a:pt x="227" y="7579"/>
                  </a:cubicBezTo>
                  <a:cubicBezTo>
                    <a:pt x="353" y="7579"/>
                    <a:pt x="453" y="7480"/>
                    <a:pt x="453" y="7353"/>
                  </a:cubicBezTo>
                  <a:cubicBezTo>
                    <a:pt x="453" y="7235"/>
                    <a:pt x="353" y="7127"/>
                    <a:pt x="227" y="7127"/>
                  </a:cubicBezTo>
                  <a:close/>
                  <a:moveTo>
                    <a:pt x="227" y="8150"/>
                  </a:moveTo>
                  <a:cubicBezTo>
                    <a:pt x="100" y="8150"/>
                    <a:pt x="0" y="8250"/>
                    <a:pt x="0" y="8376"/>
                  </a:cubicBezTo>
                  <a:cubicBezTo>
                    <a:pt x="0" y="8503"/>
                    <a:pt x="100" y="8603"/>
                    <a:pt x="227" y="8603"/>
                  </a:cubicBezTo>
                  <a:cubicBezTo>
                    <a:pt x="353" y="8603"/>
                    <a:pt x="453" y="8503"/>
                    <a:pt x="453" y="8376"/>
                  </a:cubicBezTo>
                  <a:cubicBezTo>
                    <a:pt x="453" y="8250"/>
                    <a:pt x="353" y="8150"/>
                    <a:pt x="227" y="8150"/>
                  </a:cubicBezTo>
                  <a:close/>
                  <a:moveTo>
                    <a:pt x="227" y="9164"/>
                  </a:moveTo>
                  <a:cubicBezTo>
                    <a:pt x="100" y="9164"/>
                    <a:pt x="0" y="9273"/>
                    <a:pt x="0" y="9390"/>
                  </a:cubicBezTo>
                  <a:cubicBezTo>
                    <a:pt x="0" y="9517"/>
                    <a:pt x="100" y="9617"/>
                    <a:pt x="227" y="9617"/>
                  </a:cubicBezTo>
                  <a:cubicBezTo>
                    <a:pt x="353" y="9617"/>
                    <a:pt x="453" y="9517"/>
                    <a:pt x="453" y="9390"/>
                  </a:cubicBezTo>
                  <a:cubicBezTo>
                    <a:pt x="453" y="9273"/>
                    <a:pt x="353" y="9164"/>
                    <a:pt x="227" y="9164"/>
                  </a:cubicBezTo>
                  <a:close/>
                  <a:moveTo>
                    <a:pt x="227" y="10187"/>
                  </a:moveTo>
                  <a:cubicBezTo>
                    <a:pt x="100" y="10187"/>
                    <a:pt x="0" y="10287"/>
                    <a:pt x="0" y="10414"/>
                  </a:cubicBezTo>
                  <a:cubicBezTo>
                    <a:pt x="0" y="10540"/>
                    <a:pt x="100" y="10640"/>
                    <a:pt x="227" y="10640"/>
                  </a:cubicBezTo>
                  <a:cubicBezTo>
                    <a:pt x="353" y="10640"/>
                    <a:pt x="453" y="10540"/>
                    <a:pt x="453" y="10414"/>
                  </a:cubicBezTo>
                  <a:cubicBezTo>
                    <a:pt x="453" y="10287"/>
                    <a:pt x="353" y="10187"/>
                    <a:pt x="227" y="10187"/>
                  </a:cubicBezTo>
                  <a:close/>
                  <a:moveTo>
                    <a:pt x="227" y="11201"/>
                  </a:moveTo>
                  <a:cubicBezTo>
                    <a:pt x="100" y="11201"/>
                    <a:pt x="0" y="11310"/>
                    <a:pt x="0" y="11428"/>
                  </a:cubicBezTo>
                  <a:cubicBezTo>
                    <a:pt x="0" y="11554"/>
                    <a:pt x="100" y="11654"/>
                    <a:pt x="227" y="11654"/>
                  </a:cubicBezTo>
                  <a:cubicBezTo>
                    <a:pt x="353" y="11654"/>
                    <a:pt x="453" y="11554"/>
                    <a:pt x="453" y="11428"/>
                  </a:cubicBezTo>
                  <a:cubicBezTo>
                    <a:pt x="453" y="11310"/>
                    <a:pt x="353" y="11201"/>
                    <a:pt x="227" y="11201"/>
                  </a:cubicBezTo>
                  <a:close/>
                  <a:moveTo>
                    <a:pt x="227" y="12224"/>
                  </a:moveTo>
                  <a:cubicBezTo>
                    <a:pt x="100" y="12224"/>
                    <a:pt x="0" y="12324"/>
                    <a:pt x="0" y="12451"/>
                  </a:cubicBezTo>
                  <a:cubicBezTo>
                    <a:pt x="0" y="12578"/>
                    <a:pt x="100" y="12677"/>
                    <a:pt x="227" y="12677"/>
                  </a:cubicBezTo>
                  <a:cubicBezTo>
                    <a:pt x="353" y="12677"/>
                    <a:pt x="453" y="12578"/>
                    <a:pt x="453" y="12451"/>
                  </a:cubicBezTo>
                  <a:cubicBezTo>
                    <a:pt x="453" y="12324"/>
                    <a:pt x="353" y="12224"/>
                    <a:pt x="227" y="12224"/>
                  </a:cubicBezTo>
                  <a:close/>
                  <a:moveTo>
                    <a:pt x="277" y="13236"/>
                  </a:moveTo>
                  <a:cubicBezTo>
                    <a:pt x="266" y="13236"/>
                    <a:pt x="256" y="13237"/>
                    <a:pt x="245" y="13239"/>
                  </a:cubicBezTo>
                  <a:cubicBezTo>
                    <a:pt x="127" y="13257"/>
                    <a:pt x="45" y="13365"/>
                    <a:pt x="55" y="13492"/>
                  </a:cubicBezTo>
                  <a:cubicBezTo>
                    <a:pt x="64" y="13601"/>
                    <a:pt x="172" y="13682"/>
                    <a:pt x="272" y="13682"/>
                  </a:cubicBezTo>
                  <a:lnTo>
                    <a:pt x="308" y="13682"/>
                  </a:lnTo>
                  <a:cubicBezTo>
                    <a:pt x="426" y="13673"/>
                    <a:pt x="507" y="13555"/>
                    <a:pt x="498" y="13438"/>
                  </a:cubicBezTo>
                  <a:cubicBezTo>
                    <a:pt x="490" y="13322"/>
                    <a:pt x="391" y="13236"/>
                    <a:pt x="277" y="13236"/>
                  </a:cubicBezTo>
                  <a:close/>
                  <a:moveTo>
                    <a:pt x="486" y="14228"/>
                  </a:moveTo>
                  <a:cubicBezTo>
                    <a:pt x="466" y="14228"/>
                    <a:pt x="446" y="14230"/>
                    <a:pt x="426" y="14234"/>
                  </a:cubicBezTo>
                  <a:cubicBezTo>
                    <a:pt x="308" y="14271"/>
                    <a:pt x="245" y="14397"/>
                    <a:pt x="281" y="14524"/>
                  </a:cubicBezTo>
                  <a:cubicBezTo>
                    <a:pt x="317" y="14624"/>
                    <a:pt x="399" y="14678"/>
                    <a:pt x="498" y="14678"/>
                  </a:cubicBezTo>
                  <a:cubicBezTo>
                    <a:pt x="516" y="14678"/>
                    <a:pt x="543" y="14678"/>
                    <a:pt x="562" y="14669"/>
                  </a:cubicBezTo>
                  <a:cubicBezTo>
                    <a:pt x="679" y="14633"/>
                    <a:pt x="743" y="14497"/>
                    <a:pt x="716" y="14388"/>
                  </a:cubicBezTo>
                  <a:cubicBezTo>
                    <a:pt x="685" y="14283"/>
                    <a:pt x="586" y="14228"/>
                    <a:pt x="486" y="14228"/>
                  </a:cubicBezTo>
                  <a:close/>
                  <a:moveTo>
                    <a:pt x="881" y="15162"/>
                  </a:moveTo>
                  <a:cubicBezTo>
                    <a:pt x="847" y="15162"/>
                    <a:pt x="812" y="15170"/>
                    <a:pt x="779" y="15185"/>
                  </a:cubicBezTo>
                  <a:cubicBezTo>
                    <a:pt x="679" y="15249"/>
                    <a:pt x="634" y="15384"/>
                    <a:pt x="688" y="15493"/>
                  </a:cubicBezTo>
                  <a:cubicBezTo>
                    <a:pt x="725" y="15575"/>
                    <a:pt x="806" y="15620"/>
                    <a:pt x="897" y="15620"/>
                  </a:cubicBezTo>
                  <a:cubicBezTo>
                    <a:pt x="924" y="15620"/>
                    <a:pt x="960" y="15620"/>
                    <a:pt x="996" y="15593"/>
                  </a:cubicBezTo>
                  <a:cubicBezTo>
                    <a:pt x="1096" y="15538"/>
                    <a:pt x="1141" y="15403"/>
                    <a:pt x="1087" y="15294"/>
                  </a:cubicBezTo>
                  <a:cubicBezTo>
                    <a:pt x="1048" y="15210"/>
                    <a:pt x="967" y="15162"/>
                    <a:pt x="881" y="15162"/>
                  </a:cubicBezTo>
                  <a:close/>
                  <a:moveTo>
                    <a:pt x="1436" y="16025"/>
                  </a:moveTo>
                  <a:cubicBezTo>
                    <a:pt x="1390" y="16025"/>
                    <a:pt x="1344" y="16040"/>
                    <a:pt x="1304" y="16073"/>
                  </a:cubicBezTo>
                  <a:cubicBezTo>
                    <a:pt x="1195" y="16154"/>
                    <a:pt x="1177" y="16290"/>
                    <a:pt x="1259" y="16389"/>
                  </a:cubicBezTo>
                  <a:cubicBezTo>
                    <a:pt x="1304" y="16444"/>
                    <a:pt x="1367" y="16480"/>
                    <a:pt x="1440" y="16480"/>
                  </a:cubicBezTo>
                  <a:cubicBezTo>
                    <a:pt x="1485" y="16480"/>
                    <a:pt x="1521" y="16471"/>
                    <a:pt x="1576" y="16435"/>
                  </a:cubicBezTo>
                  <a:cubicBezTo>
                    <a:pt x="1675" y="16353"/>
                    <a:pt x="1693" y="16217"/>
                    <a:pt x="1621" y="16118"/>
                  </a:cubicBezTo>
                  <a:cubicBezTo>
                    <a:pt x="1572" y="16058"/>
                    <a:pt x="1504" y="16025"/>
                    <a:pt x="1436" y="16025"/>
                  </a:cubicBezTo>
                  <a:close/>
                  <a:moveTo>
                    <a:pt x="2120" y="16779"/>
                  </a:moveTo>
                  <a:cubicBezTo>
                    <a:pt x="2059" y="16779"/>
                    <a:pt x="1999" y="16804"/>
                    <a:pt x="1956" y="16851"/>
                  </a:cubicBezTo>
                  <a:cubicBezTo>
                    <a:pt x="1865" y="16942"/>
                    <a:pt x="1874" y="17087"/>
                    <a:pt x="1965" y="17168"/>
                  </a:cubicBezTo>
                  <a:cubicBezTo>
                    <a:pt x="2010" y="17204"/>
                    <a:pt x="2074" y="17222"/>
                    <a:pt x="2119" y="17232"/>
                  </a:cubicBezTo>
                  <a:cubicBezTo>
                    <a:pt x="2182" y="17232"/>
                    <a:pt x="2237" y="17204"/>
                    <a:pt x="2282" y="17159"/>
                  </a:cubicBezTo>
                  <a:cubicBezTo>
                    <a:pt x="2372" y="17069"/>
                    <a:pt x="2363" y="16915"/>
                    <a:pt x="2273" y="16842"/>
                  </a:cubicBezTo>
                  <a:cubicBezTo>
                    <a:pt x="2230" y="16799"/>
                    <a:pt x="2175" y="16779"/>
                    <a:pt x="2120" y="16779"/>
                  </a:cubicBezTo>
                  <a:close/>
                  <a:moveTo>
                    <a:pt x="2928" y="17384"/>
                  </a:moveTo>
                  <a:cubicBezTo>
                    <a:pt x="2853" y="17384"/>
                    <a:pt x="2781" y="17421"/>
                    <a:pt x="2735" y="17485"/>
                  </a:cubicBezTo>
                  <a:cubicBezTo>
                    <a:pt x="2671" y="17603"/>
                    <a:pt x="2707" y="17739"/>
                    <a:pt x="2807" y="17802"/>
                  </a:cubicBezTo>
                  <a:cubicBezTo>
                    <a:pt x="2842" y="17830"/>
                    <a:pt x="2866" y="17841"/>
                    <a:pt x="2899" y="17841"/>
                  </a:cubicBezTo>
                  <a:cubicBezTo>
                    <a:pt x="2910" y="17841"/>
                    <a:pt x="2921" y="17840"/>
                    <a:pt x="2934" y="17838"/>
                  </a:cubicBezTo>
                  <a:cubicBezTo>
                    <a:pt x="3006" y="17838"/>
                    <a:pt x="3079" y="17802"/>
                    <a:pt x="3124" y="17739"/>
                  </a:cubicBezTo>
                  <a:cubicBezTo>
                    <a:pt x="3187" y="17621"/>
                    <a:pt x="3160" y="17485"/>
                    <a:pt x="3052" y="17422"/>
                  </a:cubicBezTo>
                  <a:cubicBezTo>
                    <a:pt x="3012" y="17396"/>
                    <a:pt x="2970" y="17384"/>
                    <a:pt x="2928" y="17384"/>
                  </a:cubicBezTo>
                  <a:close/>
                  <a:moveTo>
                    <a:pt x="3830" y="17858"/>
                  </a:moveTo>
                  <a:cubicBezTo>
                    <a:pt x="3743" y="17858"/>
                    <a:pt x="3656" y="17910"/>
                    <a:pt x="3622" y="17992"/>
                  </a:cubicBezTo>
                  <a:cubicBezTo>
                    <a:pt x="3577" y="18110"/>
                    <a:pt x="3631" y="18246"/>
                    <a:pt x="3749" y="18291"/>
                  </a:cubicBezTo>
                  <a:cubicBezTo>
                    <a:pt x="3768" y="18297"/>
                    <a:pt x="3787" y="18304"/>
                    <a:pt x="3810" y="18304"/>
                  </a:cubicBezTo>
                  <a:cubicBezTo>
                    <a:pt x="3819" y="18304"/>
                    <a:pt x="3829" y="18303"/>
                    <a:pt x="3839" y="18300"/>
                  </a:cubicBezTo>
                  <a:cubicBezTo>
                    <a:pt x="3912" y="18300"/>
                    <a:pt x="4002" y="18255"/>
                    <a:pt x="4039" y="18164"/>
                  </a:cubicBezTo>
                  <a:cubicBezTo>
                    <a:pt x="4084" y="18055"/>
                    <a:pt x="4029" y="17911"/>
                    <a:pt x="3912" y="17874"/>
                  </a:cubicBezTo>
                  <a:cubicBezTo>
                    <a:pt x="3886" y="17863"/>
                    <a:pt x="3858" y="17858"/>
                    <a:pt x="3830" y="17858"/>
                  </a:cubicBezTo>
                  <a:close/>
                  <a:moveTo>
                    <a:pt x="4792" y="18155"/>
                  </a:moveTo>
                  <a:cubicBezTo>
                    <a:pt x="4688" y="18155"/>
                    <a:pt x="4597" y="18230"/>
                    <a:pt x="4582" y="18336"/>
                  </a:cubicBezTo>
                  <a:cubicBezTo>
                    <a:pt x="4546" y="18463"/>
                    <a:pt x="4627" y="18581"/>
                    <a:pt x="4754" y="18608"/>
                  </a:cubicBezTo>
                  <a:cubicBezTo>
                    <a:pt x="4772" y="18608"/>
                    <a:pt x="4790" y="18617"/>
                    <a:pt x="4808" y="18617"/>
                  </a:cubicBezTo>
                  <a:cubicBezTo>
                    <a:pt x="4908" y="18617"/>
                    <a:pt x="4998" y="18535"/>
                    <a:pt x="5025" y="18436"/>
                  </a:cubicBezTo>
                  <a:cubicBezTo>
                    <a:pt x="5062" y="18309"/>
                    <a:pt x="4980" y="18191"/>
                    <a:pt x="4853" y="18164"/>
                  </a:cubicBezTo>
                  <a:cubicBezTo>
                    <a:pt x="4833" y="18158"/>
                    <a:pt x="4812" y="18155"/>
                    <a:pt x="4792" y="18155"/>
                  </a:cubicBezTo>
                  <a:close/>
                  <a:moveTo>
                    <a:pt x="5807" y="18290"/>
                  </a:moveTo>
                  <a:cubicBezTo>
                    <a:pt x="5695" y="18290"/>
                    <a:pt x="5587" y="18387"/>
                    <a:pt x="5587" y="18508"/>
                  </a:cubicBezTo>
                  <a:cubicBezTo>
                    <a:pt x="5578" y="18626"/>
                    <a:pt x="5677" y="18735"/>
                    <a:pt x="5804" y="18744"/>
                  </a:cubicBezTo>
                  <a:cubicBezTo>
                    <a:pt x="5940" y="18744"/>
                    <a:pt x="6030" y="18644"/>
                    <a:pt x="6040" y="18526"/>
                  </a:cubicBezTo>
                  <a:cubicBezTo>
                    <a:pt x="6049" y="18400"/>
                    <a:pt x="5949" y="18291"/>
                    <a:pt x="5822" y="18291"/>
                  </a:cubicBezTo>
                  <a:cubicBezTo>
                    <a:pt x="5817" y="18291"/>
                    <a:pt x="5812" y="18290"/>
                    <a:pt x="5807" y="18290"/>
                  </a:cubicBezTo>
                  <a:close/>
                  <a:moveTo>
                    <a:pt x="6836" y="18291"/>
                  </a:moveTo>
                  <a:cubicBezTo>
                    <a:pt x="6710" y="18291"/>
                    <a:pt x="6610" y="18390"/>
                    <a:pt x="6610" y="18517"/>
                  </a:cubicBezTo>
                  <a:cubicBezTo>
                    <a:pt x="6610" y="18644"/>
                    <a:pt x="6710" y="18744"/>
                    <a:pt x="6836" y="18744"/>
                  </a:cubicBezTo>
                  <a:cubicBezTo>
                    <a:pt x="6954" y="18744"/>
                    <a:pt x="7063" y="18644"/>
                    <a:pt x="7063" y="18517"/>
                  </a:cubicBezTo>
                  <a:cubicBezTo>
                    <a:pt x="7063" y="18390"/>
                    <a:pt x="6954" y="18291"/>
                    <a:pt x="6836" y="18291"/>
                  </a:cubicBezTo>
                  <a:close/>
                  <a:moveTo>
                    <a:pt x="7850" y="18291"/>
                  </a:moveTo>
                  <a:cubicBezTo>
                    <a:pt x="7733" y="18291"/>
                    <a:pt x="7624" y="18390"/>
                    <a:pt x="7624" y="18517"/>
                  </a:cubicBezTo>
                  <a:cubicBezTo>
                    <a:pt x="7624" y="18644"/>
                    <a:pt x="7733" y="18744"/>
                    <a:pt x="7850" y="18744"/>
                  </a:cubicBezTo>
                  <a:cubicBezTo>
                    <a:pt x="7977" y="18744"/>
                    <a:pt x="8077" y="18644"/>
                    <a:pt x="8077" y="18517"/>
                  </a:cubicBezTo>
                  <a:cubicBezTo>
                    <a:pt x="8077" y="18390"/>
                    <a:pt x="7977" y="18291"/>
                    <a:pt x="7850" y="18291"/>
                  </a:cubicBezTo>
                  <a:close/>
                  <a:moveTo>
                    <a:pt x="8874" y="18291"/>
                  </a:moveTo>
                  <a:cubicBezTo>
                    <a:pt x="8747" y="18291"/>
                    <a:pt x="8647" y="18390"/>
                    <a:pt x="8647" y="18517"/>
                  </a:cubicBezTo>
                  <a:cubicBezTo>
                    <a:pt x="8647" y="18644"/>
                    <a:pt x="8747" y="18744"/>
                    <a:pt x="8874" y="18744"/>
                  </a:cubicBezTo>
                  <a:cubicBezTo>
                    <a:pt x="8991" y="18744"/>
                    <a:pt x="9100" y="18644"/>
                    <a:pt x="9100" y="18517"/>
                  </a:cubicBezTo>
                  <a:cubicBezTo>
                    <a:pt x="9100" y="18390"/>
                    <a:pt x="8991" y="18291"/>
                    <a:pt x="8874" y="18291"/>
                  </a:cubicBezTo>
                  <a:close/>
                  <a:moveTo>
                    <a:pt x="9888" y="18291"/>
                  </a:moveTo>
                  <a:cubicBezTo>
                    <a:pt x="9770" y="18291"/>
                    <a:pt x="9661" y="18390"/>
                    <a:pt x="9661" y="18517"/>
                  </a:cubicBezTo>
                  <a:cubicBezTo>
                    <a:pt x="9661" y="18644"/>
                    <a:pt x="9770" y="18744"/>
                    <a:pt x="9888" y="18744"/>
                  </a:cubicBezTo>
                  <a:cubicBezTo>
                    <a:pt x="10014" y="18744"/>
                    <a:pt x="10114" y="18644"/>
                    <a:pt x="10114" y="18517"/>
                  </a:cubicBezTo>
                  <a:cubicBezTo>
                    <a:pt x="10114" y="18390"/>
                    <a:pt x="10014" y="18291"/>
                    <a:pt x="9888" y="18291"/>
                  </a:cubicBezTo>
                  <a:close/>
                  <a:moveTo>
                    <a:pt x="10911" y="18291"/>
                  </a:moveTo>
                  <a:cubicBezTo>
                    <a:pt x="10784" y="18291"/>
                    <a:pt x="10684" y="18390"/>
                    <a:pt x="10684" y="18517"/>
                  </a:cubicBezTo>
                  <a:cubicBezTo>
                    <a:pt x="10684" y="18644"/>
                    <a:pt x="10784" y="18744"/>
                    <a:pt x="10911" y="18744"/>
                  </a:cubicBezTo>
                  <a:cubicBezTo>
                    <a:pt x="11029" y="18744"/>
                    <a:pt x="11137" y="18644"/>
                    <a:pt x="11137" y="18517"/>
                  </a:cubicBezTo>
                  <a:cubicBezTo>
                    <a:pt x="11137" y="18390"/>
                    <a:pt x="11029" y="18291"/>
                    <a:pt x="10911" y="18291"/>
                  </a:cubicBezTo>
                  <a:close/>
                  <a:moveTo>
                    <a:pt x="11925" y="18291"/>
                  </a:moveTo>
                  <a:cubicBezTo>
                    <a:pt x="11807" y="18291"/>
                    <a:pt x="11699" y="18390"/>
                    <a:pt x="11699" y="18517"/>
                  </a:cubicBezTo>
                  <a:cubicBezTo>
                    <a:pt x="11699" y="18644"/>
                    <a:pt x="11807" y="18744"/>
                    <a:pt x="11925" y="18744"/>
                  </a:cubicBezTo>
                  <a:cubicBezTo>
                    <a:pt x="12052" y="18744"/>
                    <a:pt x="12151" y="18644"/>
                    <a:pt x="12151" y="18517"/>
                  </a:cubicBezTo>
                  <a:cubicBezTo>
                    <a:pt x="12151" y="18390"/>
                    <a:pt x="12052" y="18291"/>
                    <a:pt x="11925" y="18291"/>
                  </a:cubicBezTo>
                  <a:close/>
                  <a:moveTo>
                    <a:pt x="12948" y="18291"/>
                  </a:moveTo>
                  <a:cubicBezTo>
                    <a:pt x="12821" y="18291"/>
                    <a:pt x="12722" y="18390"/>
                    <a:pt x="12722" y="18517"/>
                  </a:cubicBezTo>
                  <a:cubicBezTo>
                    <a:pt x="12722" y="18644"/>
                    <a:pt x="12821" y="18744"/>
                    <a:pt x="12948" y="18744"/>
                  </a:cubicBezTo>
                  <a:cubicBezTo>
                    <a:pt x="13066" y="18744"/>
                    <a:pt x="13174" y="18644"/>
                    <a:pt x="13174" y="18517"/>
                  </a:cubicBezTo>
                  <a:cubicBezTo>
                    <a:pt x="13174" y="18390"/>
                    <a:pt x="13066" y="18291"/>
                    <a:pt x="12948" y="18291"/>
                  </a:cubicBezTo>
                  <a:close/>
                  <a:moveTo>
                    <a:pt x="13962" y="18291"/>
                  </a:moveTo>
                  <a:cubicBezTo>
                    <a:pt x="13844" y="18291"/>
                    <a:pt x="13736" y="18390"/>
                    <a:pt x="13736" y="18517"/>
                  </a:cubicBezTo>
                  <a:cubicBezTo>
                    <a:pt x="13736" y="18644"/>
                    <a:pt x="13844" y="18744"/>
                    <a:pt x="13962" y="18744"/>
                  </a:cubicBezTo>
                  <a:cubicBezTo>
                    <a:pt x="14089" y="18744"/>
                    <a:pt x="14189" y="18644"/>
                    <a:pt x="14189" y="18517"/>
                  </a:cubicBezTo>
                  <a:cubicBezTo>
                    <a:pt x="14189" y="18390"/>
                    <a:pt x="14089" y="18291"/>
                    <a:pt x="13962" y="18291"/>
                  </a:cubicBezTo>
                  <a:close/>
                  <a:moveTo>
                    <a:pt x="14985" y="18291"/>
                  </a:moveTo>
                  <a:cubicBezTo>
                    <a:pt x="14859" y="18291"/>
                    <a:pt x="14759" y="18390"/>
                    <a:pt x="14759" y="18517"/>
                  </a:cubicBezTo>
                  <a:cubicBezTo>
                    <a:pt x="14759" y="18644"/>
                    <a:pt x="14859" y="18744"/>
                    <a:pt x="14985" y="18744"/>
                  </a:cubicBezTo>
                  <a:cubicBezTo>
                    <a:pt x="15103" y="18744"/>
                    <a:pt x="15212" y="18644"/>
                    <a:pt x="15212" y="18517"/>
                  </a:cubicBezTo>
                  <a:cubicBezTo>
                    <a:pt x="15212" y="18390"/>
                    <a:pt x="15103" y="18291"/>
                    <a:pt x="14985" y="18291"/>
                  </a:cubicBezTo>
                  <a:close/>
                  <a:moveTo>
                    <a:pt x="15999" y="18291"/>
                  </a:moveTo>
                  <a:cubicBezTo>
                    <a:pt x="15882" y="18291"/>
                    <a:pt x="15773" y="18390"/>
                    <a:pt x="15773" y="18517"/>
                  </a:cubicBezTo>
                  <a:cubicBezTo>
                    <a:pt x="15773" y="18644"/>
                    <a:pt x="15882" y="18744"/>
                    <a:pt x="15999" y="18744"/>
                  </a:cubicBezTo>
                  <a:cubicBezTo>
                    <a:pt x="16126" y="18744"/>
                    <a:pt x="16226" y="18644"/>
                    <a:pt x="16226" y="18517"/>
                  </a:cubicBezTo>
                  <a:cubicBezTo>
                    <a:pt x="16226" y="18390"/>
                    <a:pt x="16126" y="18291"/>
                    <a:pt x="15999" y="18291"/>
                  </a:cubicBezTo>
                  <a:close/>
                  <a:moveTo>
                    <a:pt x="17023" y="18291"/>
                  </a:moveTo>
                  <a:cubicBezTo>
                    <a:pt x="16896" y="18291"/>
                    <a:pt x="16796" y="18390"/>
                    <a:pt x="16796" y="18517"/>
                  </a:cubicBezTo>
                  <a:cubicBezTo>
                    <a:pt x="16796" y="18644"/>
                    <a:pt x="16896" y="18744"/>
                    <a:pt x="17023" y="18744"/>
                  </a:cubicBezTo>
                  <a:cubicBezTo>
                    <a:pt x="17140" y="18744"/>
                    <a:pt x="17249" y="18644"/>
                    <a:pt x="17249" y="18517"/>
                  </a:cubicBezTo>
                  <a:cubicBezTo>
                    <a:pt x="17249" y="18390"/>
                    <a:pt x="17140" y="18291"/>
                    <a:pt x="17023" y="18291"/>
                  </a:cubicBezTo>
                  <a:close/>
                  <a:moveTo>
                    <a:pt x="18037" y="18291"/>
                  </a:moveTo>
                  <a:cubicBezTo>
                    <a:pt x="17919" y="18291"/>
                    <a:pt x="17810" y="18390"/>
                    <a:pt x="17810" y="18517"/>
                  </a:cubicBezTo>
                  <a:cubicBezTo>
                    <a:pt x="17810" y="18644"/>
                    <a:pt x="17919" y="18744"/>
                    <a:pt x="18037" y="18744"/>
                  </a:cubicBezTo>
                  <a:cubicBezTo>
                    <a:pt x="18163" y="18744"/>
                    <a:pt x="18263" y="18644"/>
                    <a:pt x="18263" y="18517"/>
                  </a:cubicBezTo>
                  <a:cubicBezTo>
                    <a:pt x="18263" y="18390"/>
                    <a:pt x="18163" y="18291"/>
                    <a:pt x="18037" y="18291"/>
                  </a:cubicBezTo>
                  <a:close/>
                  <a:moveTo>
                    <a:pt x="19060" y="18291"/>
                  </a:moveTo>
                  <a:cubicBezTo>
                    <a:pt x="18933" y="18291"/>
                    <a:pt x="18834" y="18390"/>
                    <a:pt x="18834" y="18517"/>
                  </a:cubicBezTo>
                  <a:cubicBezTo>
                    <a:pt x="18834" y="18644"/>
                    <a:pt x="18933" y="18744"/>
                    <a:pt x="19060" y="18744"/>
                  </a:cubicBezTo>
                  <a:cubicBezTo>
                    <a:pt x="19178" y="18744"/>
                    <a:pt x="19286" y="18644"/>
                    <a:pt x="19286" y="18517"/>
                  </a:cubicBezTo>
                  <a:cubicBezTo>
                    <a:pt x="19286" y="18390"/>
                    <a:pt x="19178" y="18291"/>
                    <a:pt x="19060" y="18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 flipH="1">
              <a:off x="8698475" y="634158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" name="Google Shape;156;p3"/>
            <p:cNvGrpSpPr/>
            <p:nvPr/>
          </p:nvGrpSpPr>
          <p:grpSpPr>
            <a:xfrm>
              <a:off x="7979486" y="4132606"/>
              <a:ext cx="523367" cy="945225"/>
              <a:chOff x="3029123" y="1244581"/>
              <a:chExt cx="523367" cy="945225"/>
            </a:xfrm>
          </p:grpSpPr>
          <p:sp>
            <p:nvSpPr>
              <p:cNvPr id="157" name="Google Shape;157;p3"/>
              <p:cNvSpPr/>
              <p:nvPr/>
            </p:nvSpPr>
            <p:spPr>
              <a:xfrm>
                <a:off x="3029123" y="1244581"/>
                <a:ext cx="523367" cy="523367"/>
              </a:xfrm>
              <a:custGeom>
                <a:avLst/>
                <a:gdLst/>
                <a:ahLst/>
                <a:cxnLst/>
                <a:rect l="l" t="t" r="r" b="b"/>
                <a:pathLst>
                  <a:path w="7290" h="7290" extrusionOk="0">
                    <a:moveTo>
                      <a:pt x="3640" y="344"/>
                    </a:moveTo>
                    <a:cubicBezTo>
                      <a:pt x="5460" y="344"/>
                      <a:pt x="6945" y="1829"/>
                      <a:pt x="6945" y="3658"/>
                    </a:cubicBezTo>
                    <a:cubicBezTo>
                      <a:pt x="6945" y="5478"/>
                      <a:pt x="5460" y="6963"/>
                      <a:pt x="3640" y="6963"/>
                    </a:cubicBezTo>
                    <a:cubicBezTo>
                      <a:pt x="1820" y="6963"/>
                      <a:pt x="335" y="5478"/>
                      <a:pt x="335" y="3658"/>
                    </a:cubicBezTo>
                    <a:cubicBezTo>
                      <a:pt x="335" y="1829"/>
                      <a:pt x="1820" y="344"/>
                      <a:pt x="3640" y="344"/>
                    </a:cubicBezTo>
                    <a:close/>
                    <a:moveTo>
                      <a:pt x="3640" y="0"/>
                    </a:moveTo>
                    <a:cubicBezTo>
                      <a:pt x="1630" y="0"/>
                      <a:pt x="0" y="1630"/>
                      <a:pt x="0" y="3640"/>
                    </a:cubicBezTo>
                    <a:cubicBezTo>
                      <a:pt x="0" y="5659"/>
                      <a:pt x="1639" y="7289"/>
                      <a:pt x="3640" y="7289"/>
                    </a:cubicBezTo>
                    <a:cubicBezTo>
                      <a:pt x="5641" y="7289"/>
                      <a:pt x="7289" y="5659"/>
                      <a:pt x="7289" y="3640"/>
                    </a:cubicBezTo>
                    <a:cubicBezTo>
                      <a:pt x="7289" y="1630"/>
                      <a:pt x="5641" y="0"/>
                      <a:pt x="36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3248810" y="1787984"/>
                <a:ext cx="82633" cy="401823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5597" extrusionOk="0">
                    <a:moveTo>
                      <a:pt x="807" y="345"/>
                    </a:moveTo>
                    <a:lnTo>
                      <a:pt x="807" y="5252"/>
                    </a:lnTo>
                    <a:lnTo>
                      <a:pt x="345" y="5252"/>
                    </a:lnTo>
                    <a:lnTo>
                      <a:pt x="345" y="345"/>
                    </a:lnTo>
                    <a:close/>
                    <a:moveTo>
                      <a:pt x="1" y="1"/>
                    </a:moveTo>
                    <a:lnTo>
                      <a:pt x="1" y="5596"/>
                    </a:lnTo>
                    <a:lnTo>
                      <a:pt x="1151" y="5596"/>
                    </a:lnTo>
                    <a:lnTo>
                      <a:pt x="11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3087635" y="1303092"/>
                <a:ext cx="406346" cy="406346"/>
              </a:xfrm>
              <a:custGeom>
                <a:avLst/>
                <a:gdLst/>
                <a:ahLst/>
                <a:cxnLst/>
                <a:rect l="l" t="t" r="r" b="b"/>
                <a:pathLst>
                  <a:path w="5660" h="5660" extrusionOk="0">
                    <a:moveTo>
                      <a:pt x="2825" y="0"/>
                    </a:moveTo>
                    <a:cubicBezTo>
                      <a:pt x="1259" y="0"/>
                      <a:pt x="0" y="1268"/>
                      <a:pt x="0" y="2825"/>
                    </a:cubicBezTo>
                    <a:cubicBezTo>
                      <a:pt x="0" y="4392"/>
                      <a:pt x="1259" y="5659"/>
                      <a:pt x="2825" y="5659"/>
                    </a:cubicBezTo>
                    <a:cubicBezTo>
                      <a:pt x="4392" y="5659"/>
                      <a:pt x="5659" y="4392"/>
                      <a:pt x="5659" y="2825"/>
                    </a:cubicBezTo>
                    <a:cubicBezTo>
                      <a:pt x="5659" y="1268"/>
                      <a:pt x="4392" y="0"/>
                      <a:pt x="28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" name="Google Shape;160;p3"/>
            <p:cNvSpPr/>
            <p:nvPr/>
          </p:nvSpPr>
          <p:spPr>
            <a:xfrm>
              <a:off x="75448" y="3769254"/>
              <a:ext cx="223059" cy="220403"/>
            </a:xfrm>
            <a:custGeom>
              <a:avLst/>
              <a:gdLst/>
              <a:ahLst/>
              <a:cxnLst/>
              <a:rect l="l" t="t" r="r" b="b"/>
              <a:pathLst>
                <a:path w="3107" h="3070" extrusionOk="0">
                  <a:moveTo>
                    <a:pt x="1902" y="1123"/>
                  </a:moveTo>
                  <a:lnTo>
                    <a:pt x="1820" y="1775"/>
                  </a:lnTo>
                  <a:cubicBezTo>
                    <a:pt x="1811" y="1838"/>
                    <a:pt x="1775" y="1893"/>
                    <a:pt x="1739" y="1929"/>
                  </a:cubicBezTo>
                  <a:cubicBezTo>
                    <a:pt x="1694" y="1965"/>
                    <a:pt x="1648" y="1983"/>
                    <a:pt x="1594" y="1983"/>
                  </a:cubicBezTo>
                  <a:cubicBezTo>
                    <a:pt x="1494" y="1983"/>
                    <a:pt x="1413" y="1956"/>
                    <a:pt x="1350" y="1884"/>
                  </a:cubicBezTo>
                  <a:cubicBezTo>
                    <a:pt x="1286" y="1829"/>
                    <a:pt x="1268" y="1748"/>
                    <a:pt x="1268" y="1666"/>
                  </a:cubicBezTo>
                  <a:cubicBezTo>
                    <a:pt x="1268" y="1503"/>
                    <a:pt x="1322" y="1377"/>
                    <a:pt x="1440" y="1277"/>
                  </a:cubicBezTo>
                  <a:cubicBezTo>
                    <a:pt x="1549" y="1168"/>
                    <a:pt x="1685" y="1123"/>
                    <a:pt x="1848" y="1123"/>
                  </a:cubicBezTo>
                  <a:close/>
                  <a:moveTo>
                    <a:pt x="1721" y="0"/>
                  </a:moveTo>
                  <a:cubicBezTo>
                    <a:pt x="1377" y="0"/>
                    <a:pt x="1069" y="82"/>
                    <a:pt x="815" y="227"/>
                  </a:cubicBezTo>
                  <a:cubicBezTo>
                    <a:pt x="553" y="381"/>
                    <a:pt x="345" y="580"/>
                    <a:pt x="209" y="833"/>
                  </a:cubicBezTo>
                  <a:cubicBezTo>
                    <a:pt x="64" y="1078"/>
                    <a:pt x="0" y="1350"/>
                    <a:pt x="0" y="1657"/>
                  </a:cubicBezTo>
                  <a:cubicBezTo>
                    <a:pt x="0" y="1929"/>
                    <a:pt x="64" y="2174"/>
                    <a:pt x="200" y="2391"/>
                  </a:cubicBezTo>
                  <a:cubicBezTo>
                    <a:pt x="335" y="2608"/>
                    <a:pt x="508" y="2780"/>
                    <a:pt x="734" y="2889"/>
                  </a:cubicBezTo>
                  <a:cubicBezTo>
                    <a:pt x="960" y="3016"/>
                    <a:pt x="1196" y="3070"/>
                    <a:pt x="1431" y="3070"/>
                  </a:cubicBezTo>
                  <a:cubicBezTo>
                    <a:pt x="1603" y="3070"/>
                    <a:pt x="1766" y="3061"/>
                    <a:pt x="1911" y="3034"/>
                  </a:cubicBezTo>
                  <a:cubicBezTo>
                    <a:pt x="2047" y="3007"/>
                    <a:pt x="2192" y="2961"/>
                    <a:pt x="2327" y="2889"/>
                  </a:cubicBezTo>
                  <a:lnTo>
                    <a:pt x="2201" y="2518"/>
                  </a:lnTo>
                  <a:cubicBezTo>
                    <a:pt x="2101" y="2572"/>
                    <a:pt x="1974" y="2617"/>
                    <a:pt x="1857" y="2644"/>
                  </a:cubicBezTo>
                  <a:cubicBezTo>
                    <a:pt x="1730" y="2662"/>
                    <a:pt x="1603" y="2681"/>
                    <a:pt x="1476" y="2681"/>
                  </a:cubicBezTo>
                  <a:cubicBezTo>
                    <a:pt x="1286" y="2681"/>
                    <a:pt x="1114" y="2635"/>
                    <a:pt x="960" y="2554"/>
                  </a:cubicBezTo>
                  <a:cubicBezTo>
                    <a:pt x="797" y="2472"/>
                    <a:pt x="680" y="2364"/>
                    <a:pt x="589" y="2201"/>
                  </a:cubicBezTo>
                  <a:cubicBezTo>
                    <a:pt x="498" y="2038"/>
                    <a:pt x="453" y="1875"/>
                    <a:pt x="453" y="1666"/>
                  </a:cubicBezTo>
                  <a:cubicBezTo>
                    <a:pt x="453" y="1422"/>
                    <a:pt x="517" y="1196"/>
                    <a:pt x="634" y="996"/>
                  </a:cubicBezTo>
                  <a:cubicBezTo>
                    <a:pt x="752" y="806"/>
                    <a:pt x="915" y="661"/>
                    <a:pt x="1105" y="562"/>
                  </a:cubicBezTo>
                  <a:cubicBezTo>
                    <a:pt x="1304" y="453"/>
                    <a:pt x="1513" y="399"/>
                    <a:pt x="1730" y="399"/>
                  </a:cubicBezTo>
                  <a:cubicBezTo>
                    <a:pt x="1920" y="399"/>
                    <a:pt x="2092" y="435"/>
                    <a:pt x="2237" y="517"/>
                  </a:cubicBezTo>
                  <a:cubicBezTo>
                    <a:pt x="2391" y="589"/>
                    <a:pt x="2509" y="707"/>
                    <a:pt x="2590" y="843"/>
                  </a:cubicBezTo>
                  <a:cubicBezTo>
                    <a:pt x="2672" y="978"/>
                    <a:pt x="2717" y="1132"/>
                    <a:pt x="2717" y="1322"/>
                  </a:cubicBezTo>
                  <a:cubicBezTo>
                    <a:pt x="2717" y="1458"/>
                    <a:pt x="2708" y="1567"/>
                    <a:pt x="2672" y="1666"/>
                  </a:cubicBezTo>
                  <a:cubicBezTo>
                    <a:pt x="2635" y="1775"/>
                    <a:pt x="2590" y="1848"/>
                    <a:pt x="2536" y="1911"/>
                  </a:cubicBezTo>
                  <a:cubicBezTo>
                    <a:pt x="2481" y="1965"/>
                    <a:pt x="2418" y="1983"/>
                    <a:pt x="2355" y="1983"/>
                  </a:cubicBezTo>
                  <a:cubicBezTo>
                    <a:pt x="2318" y="1983"/>
                    <a:pt x="2291" y="1974"/>
                    <a:pt x="2264" y="1938"/>
                  </a:cubicBezTo>
                  <a:cubicBezTo>
                    <a:pt x="2237" y="1911"/>
                    <a:pt x="2228" y="1875"/>
                    <a:pt x="2228" y="1820"/>
                  </a:cubicBezTo>
                  <a:lnTo>
                    <a:pt x="2327" y="942"/>
                  </a:lnTo>
                  <a:lnTo>
                    <a:pt x="2155" y="770"/>
                  </a:lnTo>
                  <a:lnTo>
                    <a:pt x="1820" y="770"/>
                  </a:lnTo>
                  <a:cubicBezTo>
                    <a:pt x="1639" y="770"/>
                    <a:pt x="1476" y="806"/>
                    <a:pt x="1322" y="888"/>
                  </a:cubicBezTo>
                  <a:cubicBezTo>
                    <a:pt x="1159" y="951"/>
                    <a:pt x="1042" y="1069"/>
                    <a:pt x="951" y="1205"/>
                  </a:cubicBezTo>
                  <a:cubicBezTo>
                    <a:pt x="861" y="1340"/>
                    <a:pt x="815" y="1494"/>
                    <a:pt x="815" y="1676"/>
                  </a:cubicBezTo>
                  <a:cubicBezTo>
                    <a:pt x="815" y="1893"/>
                    <a:pt x="879" y="2065"/>
                    <a:pt x="1006" y="2192"/>
                  </a:cubicBezTo>
                  <a:cubicBezTo>
                    <a:pt x="1132" y="2309"/>
                    <a:pt x="1322" y="2373"/>
                    <a:pt x="1567" y="2373"/>
                  </a:cubicBezTo>
                  <a:cubicBezTo>
                    <a:pt x="1639" y="2373"/>
                    <a:pt x="1703" y="2364"/>
                    <a:pt x="1775" y="2336"/>
                  </a:cubicBezTo>
                  <a:cubicBezTo>
                    <a:pt x="1839" y="2309"/>
                    <a:pt x="1902" y="2291"/>
                    <a:pt x="1956" y="2255"/>
                  </a:cubicBezTo>
                  <a:cubicBezTo>
                    <a:pt x="2047" y="2336"/>
                    <a:pt x="2174" y="2373"/>
                    <a:pt x="2309" y="2373"/>
                  </a:cubicBezTo>
                  <a:cubicBezTo>
                    <a:pt x="2545" y="2373"/>
                    <a:pt x="2735" y="2264"/>
                    <a:pt x="2880" y="2083"/>
                  </a:cubicBezTo>
                  <a:cubicBezTo>
                    <a:pt x="3034" y="1902"/>
                    <a:pt x="3106" y="1630"/>
                    <a:pt x="3106" y="1295"/>
                  </a:cubicBezTo>
                  <a:cubicBezTo>
                    <a:pt x="3106" y="1060"/>
                    <a:pt x="3052" y="833"/>
                    <a:pt x="2925" y="643"/>
                  </a:cubicBezTo>
                  <a:cubicBezTo>
                    <a:pt x="2807" y="435"/>
                    <a:pt x="2644" y="290"/>
                    <a:pt x="2427" y="172"/>
                  </a:cubicBezTo>
                  <a:cubicBezTo>
                    <a:pt x="2219" y="64"/>
                    <a:pt x="1974" y="0"/>
                    <a:pt x="1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" name="Google Shape;161;p3"/>
            <p:cNvGrpSpPr/>
            <p:nvPr/>
          </p:nvGrpSpPr>
          <p:grpSpPr>
            <a:xfrm>
              <a:off x="8863483" y="3073346"/>
              <a:ext cx="134611" cy="132026"/>
              <a:chOff x="3025300" y="2552125"/>
              <a:chExt cx="46875" cy="45975"/>
            </a:xfrm>
          </p:grpSpPr>
          <p:sp>
            <p:nvSpPr>
              <p:cNvPr id="162" name="Google Shape;162;p3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85" y="1"/>
                    </a:moveTo>
                    <a:cubicBezTo>
                      <a:pt x="143" y="1"/>
                      <a:pt x="100" y="19"/>
                      <a:pt x="64" y="55"/>
                    </a:cubicBezTo>
                    <a:cubicBezTo>
                      <a:pt x="1" y="118"/>
                      <a:pt x="1" y="227"/>
                      <a:pt x="64" y="290"/>
                    </a:cubicBezTo>
                    <a:lnTo>
                      <a:pt x="1567" y="1793"/>
                    </a:lnTo>
                    <a:cubicBezTo>
                      <a:pt x="1603" y="1830"/>
                      <a:pt x="1649" y="1839"/>
                      <a:pt x="1694" y="1839"/>
                    </a:cubicBezTo>
                    <a:cubicBezTo>
                      <a:pt x="1739" y="1839"/>
                      <a:pt x="1784" y="1830"/>
                      <a:pt x="1812" y="1793"/>
                    </a:cubicBezTo>
                    <a:cubicBezTo>
                      <a:pt x="1875" y="1730"/>
                      <a:pt x="1875" y="1621"/>
                      <a:pt x="1812" y="1558"/>
                    </a:cubicBezTo>
                    <a:lnTo>
                      <a:pt x="299" y="55"/>
                    </a:lnTo>
                    <a:cubicBezTo>
                      <a:pt x="268" y="19"/>
                      <a:pt x="227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689" y="1"/>
                    </a:moveTo>
                    <a:cubicBezTo>
                      <a:pt x="1646" y="1"/>
                      <a:pt x="1603" y="19"/>
                      <a:pt x="1567" y="55"/>
                    </a:cubicBezTo>
                    <a:lnTo>
                      <a:pt x="64" y="1558"/>
                    </a:lnTo>
                    <a:cubicBezTo>
                      <a:pt x="1" y="1630"/>
                      <a:pt x="1" y="1730"/>
                      <a:pt x="64" y="1793"/>
                    </a:cubicBezTo>
                    <a:cubicBezTo>
                      <a:pt x="100" y="1830"/>
                      <a:pt x="146" y="1839"/>
                      <a:pt x="191" y="1839"/>
                    </a:cubicBezTo>
                    <a:cubicBezTo>
                      <a:pt x="236" y="1839"/>
                      <a:pt x="272" y="1830"/>
                      <a:pt x="299" y="1793"/>
                    </a:cubicBezTo>
                    <a:lnTo>
                      <a:pt x="1812" y="290"/>
                    </a:lnTo>
                    <a:cubicBezTo>
                      <a:pt x="1875" y="227"/>
                      <a:pt x="1875" y="118"/>
                      <a:pt x="1812" y="55"/>
                    </a:cubicBezTo>
                    <a:cubicBezTo>
                      <a:pt x="1775" y="19"/>
                      <a:pt x="1732" y="1"/>
                      <a:pt x="16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" name="Google Shape;164;p3"/>
            <p:cNvSpPr/>
            <p:nvPr/>
          </p:nvSpPr>
          <p:spPr>
            <a:xfrm>
              <a:off x="298512" y="3417182"/>
              <a:ext cx="250987" cy="261253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1757" y="1158"/>
                  </a:moveTo>
                  <a:cubicBezTo>
                    <a:pt x="2128" y="1158"/>
                    <a:pt x="2436" y="1456"/>
                    <a:pt x="2436" y="1837"/>
                  </a:cubicBezTo>
                  <a:cubicBezTo>
                    <a:pt x="2436" y="2217"/>
                    <a:pt x="2128" y="2516"/>
                    <a:pt x="1757" y="2516"/>
                  </a:cubicBezTo>
                  <a:cubicBezTo>
                    <a:pt x="1386" y="2516"/>
                    <a:pt x="1078" y="2217"/>
                    <a:pt x="1078" y="1837"/>
                  </a:cubicBezTo>
                  <a:cubicBezTo>
                    <a:pt x="1078" y="1466"/>
                    <a:pt x="1386" y="1158"/>
                    <a:pt x="1757" y="1158"/>
                  </a:cubicBezTo>
                  <a:close/>
                  <a:moveTo>
                    <a:pt x="1757" y="931"/>
                  </a:moveTo>
                  <a:cubicBezTo>
                    <a:pt x="1259" y="931"/>
                    <a:pt x="861" y="1339"/>
                    <a:pt x="861" y="1828"/>
                  </a:cubicBezTo>
                  <a:cubicBezTo>
                    <a:pt x="861" y="2326"/>
                    <a:pt x="1268" y="2724"/>
                    <a:pt x="1757" y="2724"/>
                  </a:cubicBezTo>
                  <a:cubicBezTo>
                    <a:pt x="2255" y="2724"/>
                    <a:pt x="2653" y="2326"/>
                    <a:pt x="2653" y="1828"/>
                  </a:cubicBezTo>
                  <a:cubicBezTo>
                    <a:pt x="2653" y="1330"/>
                    <a:pt x="2255" y="931"/>
                    <a:pt x="1757" y="931"/>
                  </a:cubicBezTo>
                  <a:close/>
                  <a:moveTo>
                    <a:pt x="1765" y="250"/>
                  </a:moveTo>
                  <a:cubicBezTo>
                    <a:pt x="1843" y="250"/>
                    <a:pt x="1920" y="257"/>
                    <a:pt x="1992" y="270"/>
                  </a:cubicBezTo>
                  <a:lnTo>
                    <a:pt x="1992" y="741"/>
                  </a:lnTo>
                  <a:lnTo>
                    <a:pt x="2074" y="759"/>
                  </a:lnTo>
                  <a:cubicBezTo>
                    <a:pt x="2255" y="805"/>
                    <a:pt x="2409" y="913"/>
                    <a:pt x="2545" y="1031"/>
                  </a:cubicBezTo>
                  <a:lnTo>
                    <a:pt x="2608" y="1094"/>
                  </a:lnTo>
                  <a:lnTo>
                    <a:pt x="3016" y="850"/>
                  </a:lnTo>
                  <a:cubicBezTo>
                    <a:pt x="3106" y="977"/>
                    <a:pt x="3179" y="1103"/>
                    <a:pt x="3242" y="1248"/>
                  </a:cubicBezTo>
                  <a:lnTo>
                    <a:pt x="2835" y="1484"/>
                  </a:lnTo>
                  <a:lnTo>
                    <a:pt x="2853" y="1565"/>
                  </a:lnTo>
                  <a:cubicBezTo>
                    <a:pt x="2880" y="1656"/>
                    <a:pt x="2889" y="1746"/>
                    <a:pt x="2889" y="1837"/>
                  </a:cubicBezTo>
                  <a:cubicBezTo>
                    <a:pt x="2889" y="1927"/>
                    <a:pt x="2880" y="2018"/>
                    <a:pt x="2853" y="2108"/>
                  </a:cubicBezTo>
                  <a:lnTo>
                    <a:pt x="2835" y="2190"/>
                  </a:lnTo>
                  <a:lnTo>
                    <a:pt x="3242" y="2425"/>
                  </a:lnTo>
                  <a:cubicBezTo>
                    <a:pt x="3179" y="2561"/>
                    <a:pt x="3115" y="2697"/>
                    <a:pt x="3016" y="2824"/>
                  </a:cubicBezTo>
                  <a:lnTo>
                    <a:pt x="2608" y="2588"/>
                  </a:lnTo>
                  <a:lnTo>
                    <a:pt x="2545" y="2643"/>
                  </a:lnTo>
                  <a:cubicBezTo>
                    <a:pt x="2409" y="2769"/>
                    <a:pt x="2255" y="2869"/>
                    <a:pt x="2074" y="2914"/>
                  </a:cubicBezTo>
                  <a:lnTo>
                    <a:pt x="1992" y="2932"/>
                  </a:lnTo>
                  <a:lnTo>
                    <a:pt x="1992" y="3412"/>
                  </a:lnTo>
                  <a:cubicBezTo>
                    <a:pt x="1915" y="3426"/>
                    <a:pt x="1839" y="3433"/>
                    <a:pt x="1762" y="3433"/>
                  </a:cubicBezTo>
                  <a:cubicBezTo>
                    <a:pt x="1685" y="3433"/>
                    <a:pt x="1608" y="3426"/>
                    <a:pt x="1531" y="3412"/>
                  </a:cubicBezTo>
                  <a:lnTo>
                    <a:pt x="1531" y="2941"/>
                  </a:lnTo>
                  <a:lnTo>
                    <a:pt x="1449" y="2914"/>
                  </a:lnTo>
                  <a:cubicBezTo>
                    <a:pt x="1268" y="2869"/>
                    <a:pt x="1114" y="2769"/>
                    <a:pt x="978" y="2643"/>
                  </a:cubicBezTo>
                  <a:lnTo>
                    <a:pt x="915" y="2588"/>
                  </a:lnTo>
                  <a:lnTo>
                    <a:pt x="508" y="2824"/>
                  </a:lnTo>
                  <a:cubicBezTo>
                    <a:pt x="417" y="2697"/>
                    <a:pt x="345" y="2579"/>
                    <a:pt x="281" y="2425"/>
                  </a:cubicBezTo>
                  <a:lnTo>
                    <a:pt x="689" y="2190"/>
                  </a:lnTo>
                  <a:lnTo>
                    <a:pt x="670" y="2108"/>
                  </a:lnTo>
                  <a:cubicBezTo>
                    <a:pt x="643" y="2018"/>
                    <a:pt x="634" y="1927"/>
                    <a:pt x="634" y="1837"/>
                  </a:cubicBezTo>
                  <a:cubicBezTo>
                    <a:pt x="634" y="1746"/>
                    <a:pt x="643" y="1656"/>
                    <a:pt x="670" y="1565"/>
                  </a:cubicBezTo>
                  <a:lnTo>
                    <a:pt x="689" y="1493"/>
                  </a:lnTo>
                  <a:lnTo>
                    <a:pt x="281" y="1248"/>
                  </a:lnTo>
                  <a:cubicBezTo>
                    <a:pt x="345" y="1112"/>
                    <a:pt x="408" y="977"/>
                    <a:pt x="508" y="859"/>
                  </a:cubicBezTo>
                  <a:lnTo>
                    <a:pt x="915" y="1094"/>
                  </a:lnTo>
                  <a:lnTo>
                    <a:pt x="978" y="1040"/>
                  </a:lnTo>
                  <a:cubicBezTo>
                    <a:pt x="1114" y="913"/>
                    <a:pt x="1268" y="814"/>
                    <a:pt x="1449" y="768"/>
                  </a:cubicBezTo>
                  <a:lnTo>
                    <a:pt x="1531" y="741"/>
                  </a:lnTo>
                  <a:lnTo>
                    <a:pt x="1531" y="270"/>
                  </a:lnTo>
                  <a:cubicBezTo>
                    <a:pt x="1608" y="257"/>
                    <a:pt x="1687" y="250"/>
                    <a:pt x="1765" y="250"/>
                  </a:cubicBezTo>
                  <a:close/>
                  <a:moveTo>
                    <a:pt x="1756" y="1"/>
                  </a:moveTo>
                  <a:cubicBezTo>
                    <a:pt x="1635" y="1"/>
                    <a:pt x="1513" y="12"/>
                    <a:pt x="1395" y="35"/>
                  </a:cubicBezTo>
                  <a:lnTo>
                    <a:pt x="1304" y="62"/>
                  </a:lnTo>
                  <a:lnTo>
                    <a:pt x="1304" y="560"/>
                  </a:lnTo>
                  <a:cubicBezTo>
                    <a:pt x="1141" y="614"/>
                    <a:pt x="996" y="705"/>
                    <a:pt x="870" y="805"/>
                  </a:cubicBezTo>
                  <a:lnTo>
                    <a:pt x="444" y="560"/>
                  </a:lnTo>
                  <a:lnTo>
                    <a:pt x="390" y="623"/>
                  </a:lnTo>
                  <a:cubicBezTo>
                    <a:pt x="227" y="805"/>
                    <a:pt x="100" y="1022"/>
                    <a:pt x="28" y="1248"/>
                  </a:cubicBezTo>
                  <a:lnTo>
                    <a:pt x="0" y="1330"/>
                  </a:lnTo>
                  <a:lnTo>
                    <a:pt x="435" y="1574"/>
                  </a:lnTo>
                  <a:cubicBezTo>
                    <a:pt x="417" y="1665"/>
                    <a:pt x="408" y="1746"/>
                    <a:pt x="408" y="1828"/>
                  </a:cubicBezTo>
                  <a:cubicBezTo>
                    <a:pt x="408" y="1909"/>
                    <a:pt x="417" y="2000"/>
                    <a:pt x="435" y="2072"/>
                  </a:cubicBezTo>
                  <a:lnTo>
                    <a:pt x="0" y="2326"/>
                  </a:lnTo>
                  <a:lnTo>
                    <a:pt x="28" y="2407"/>
                  </a:lnTo>
                  <a:cubicBezTo>
                    <a:pt x="100" y="2634"/>
                    <a:pt x="227" y="2851"/>
                    <a:pt x="390" y="3032"/>
                  </a:cubicBezTo>
                  <a:lnTo>
                    <a:pt x="444" y="3095"/>
                  </a:lnTo>
                  <a:lnTo>
                    <a:pt x="870" y="2851"/>
                  </a:lnTo>
                  <a:cubicBezTo>
                    <a:pt x="996" y="2960"/>
                    <a:pt x="1141" y="3041"/>
                    <a:pt x="1304" y="3095"/>
                  </a:cubicBezTo>
                  <a:lnTo>
                    <a:pt x="1304" y="3584"/>
                  </a:lnTo>
                  <a:lnTo>
                    <a:pt x="1395" y="3602"/>
                  </a:lnTo>
                  <a:cubicBezTo>
                    <a:pt x="1522" y="3630"/>
                    <a:pt x="1630" y="3639"/>
                    <a:pt x="1757" y="3639"/>
                  </a:cubicBezTo>
                  <a:cubicBezTo>
                    <a:pt x="1884" y="3639"/>
                    <a:pt x="2002" y="3630"/>
                    <a:pt x="2110" y="3621"/>
                  </a:cubicBezTo>
                  <a:lnTo>
                    <a:pt x="2201" y="3593"/>
                  </a:lnTo>
                  <a:lnTo>
                    <a:pt x="2201" y="3095"/>
                  </a:lnTo>
                  <a:cubicBezTo>
                    <a:pt x="2355" y="3041"/>
                    <a:pt x="2499" y="2950"/>
                    <a:pt x="2626" y="2851"/>
                  </a:cubicBezTo>
                  <a:lnTo>
                    <a:pt x="3061" y="3095"/>
                  </a:lnTo>
                  <a:lnTo>
                    <a:pt x="3115" y="3032"/>
                  </a:lnTo>
                  <a:cubicBezTo>
                    <a:pt x="3269" y="2851"/>
                    <a:pt x="3396" y="2634"/>
                    <a:pt x="3477" y="2407"/>
                  </a:cubicBezTo>
                  <a:lnTo>
                    <a:pt x="3495" y="2326"/>
                  </a:lnTo>
                  <a:lnTo>
                    <a:pt x="3070" y="2072"/>
                  </a:lnTo>
                  <a:cubicBezTo>
                    <a:pt x="3079" y="1982"/>
                    <a:pt x="3088" y="1909"/>
                    <a:pt x="3088" y="1828"/>
                  </a:cubicBezTo>
                  <a:cubicBezTo>
                    <a:pt x="3088" y="1746"/>
                    <a:pt x="3079" y="1656"/>
                    <a:pt x="3070" y="1574"/>
                  </a:cubicBezTo>
                  <a:lnTo>
                    <a:pt x="3495" y="1330"/>
                  </a:lnTo>
                  <a:lnTo>
                    <a:pt x="3477" y="1248"/>
                  </a:lnTo>
                  <a:cubicBezTo>
                    <a:pt x="3396" y="1022"/>
                    <a:pt x="3269" y="805"/>
                    <a:pt x="3115" y="623"/>
                  </a:cubicBezTo>
                  <a:lnTo>
                    <a:pt x="3061" y="560"/>
                  </a:lnTo>
                  <a:lnTo>
                    <a:pt x="2626" y="805"/>
                  </a:lnTo>
                  <a:cubicBezTo>
                    <a:pt x="2499" y="696"/>
                    <a:pt x="2355" y="614"/>
                    <a:pt x="2201" y="560"/>
                  </a:cubicBezTo>
                  <a:lnTo>
                    <a:pt x="2201" y="62"/>
                  </a:lnTo>
                  <a:lnTo>
                    <a:pt x="2110" y="35"/>
                  </a:lnTo>
                  <a:cubicBezTo>
                    <a:pt x="1997" y="12"/>
                    <a:pt x="1877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 flipH="1">
              <a:off x="8388735" y="229299"/>
              <a:ext cx="171584" cy="171153"/>
            </a:xfrm>
            <a:custGeom>
              <a:avLst/>
              <a:gdLst/>
              <a:ahLst/>
              <a:cxnLst/>
              <a:rect l="l" t="t" r="r" b="b"/>
              <a:pathLst>
                <a:path w="2390" h="2384" extrusionOk="0">
                  <a:moveTo>
                    <a:pt x="58" y="0"/>
                  </a:moveTo>
                  <a:cubicBezTo>
                    <a:pt x="27" y="0"/>
                    <a:pt x="1" y="25"/>
                    <a:pt x="9" y="56"/>
                  </a:cubicBezTo>
                  <a:lnTo>
                    <a:pt x="552" y="2039"/>
                  </a:lnTo>
                  <a:cubicBezTo>
                    <a:pt x="562" y="2064"/>
                    <a:pt x="585" y="2078"/>
                    <a:pt x="609" y="2078"/>
                  </a:cubicBezTo>
                  <a:cubicBezTo>
                    <a:pt x="629" y="2078"/>
                    <a:pt x="648" y="2069"/>
                    <a:pt x="660" y="2048"/>
                  </a:cubicBezTo>
                  <a:lnTo>
                    <a:pt x="950" y="1460"/>
                  </a:lnTo>
                  <a:cubicBezTo>
                    <a:pt x="966" y="1434"/>
                    <a:pt x="989" y="1423"/>
                    <a:pt x="1011" y="1423"/>
                  </a:cubicBezTo>
                  <a:cubicBezTo>
                    <a:pt x="1027" y="1423"/>
                    <a:pt x="1042" y="1430"/>
                    <a:pt x="1050" y="1442"/>
                  </a:cubicBezTo>
                  <a:lnTo>
                    <a:pt x="1973" y="2356"/>
                  </a:lnTo>
                  <a:cubicBezTo>
                    <a:pt x="1987" y="2374"/>
                    <a:pt x="2005" y="2383"/>
                    <a:pt x="2023" y="2383"/>
                  </a:cubicBezTo>
                  <a:cubicBezTo>
                    <a:pt x="2041" y="2383"/>
                    <a:pt x="2059" y="2374"/>
                    <a:pt x="2073" y="2356"/>
                  </a:cubicBezTo>
                  <a:lnTo>
                    <a:pt x="2381" y="2048"/>
                  </a:lnTo>
                  <a:cubicBezTo>
                    <a:pt x="2390" y="2039"/>
                    <a:pt x="2390" y="1994"/>
                    <a:pt x="2363" y="1958"/>
                  </a:cubicBezTo>
                  <a:lnTo>
                    <a:pt x="1448" y="1043"/>
                  </a:lnTo>
                  <a:cubicBezTo>
                    <a:pt x="1412" y="1007"/>
                    <a:pt x="1421" y="953"/>
                    <a:pt x="1475" y="944"/>
                  </a:cubicBezTo>
                  <a:lnTo>
                    <a:pt x="2064" y="645"/>
                  </a:lnTo>
                  <a:cubicBezTo>
                    <a:pt x="2109" y="627"/>
                    <a:pt x="2091" y="554"/>
                    <a:pt x="2046" y="545"/>
                  </a:cubicBezTo>
                  <a:lnTo>
                    <a:pt x="72" y="2"/>
                  </a:lnTo>
                  <a:cubicBezTo>
                    <a:pt x="67" y="1"/>
                    <a:pt x="62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8564161" y="4604000"/>
              <a:ext cx="133319" cy="133319"/>
            </a:xfrm>
            <a:custGeom>
              <a:avLst/>
              <a:gdLst/>
              <a:ahLst/>
              <a:cxnLst/>
              <a:rect l="l" t="t" r="r" b="b"/>
              <a:pathLst>
                <a:path w="1857" h="1857" extrusionOk="0">
                  <a:moveTo>
                    <a:pt x="924" y="345"/>
                  </a:moveTo>
                  <a:cubicBezTo>
                    <a:pt x="1241" y="345"/>
                    <a:pt x="1512" y="607"/>
                    <a:pt x="1512" y="933"/>
                  </a:cubicBezTo>
                  <a:cubicBezTo>
                    <a:pt x="1512" y="1259"/>
                    <a:pt x="1259" y="1522"/>
                    <a:pt x="924" y="1522"/>
                  </a:cubicBezTo>
                  <a:cubicBezTo>
                    <a:pt x="598" y="1522"/>
                    <a:pt x="335" y="1259"/>
                    <a:pt x="335" y="933"/>
                  </a:cubicBezTo>
                  <a:cubicBezTo>
                    <a:pt x="335" y="607"/>
                    <a:pt x="598" y="345"/>
                    <a:pt x="924" y="345"/>
                  </a:cubicBezTo>
                  <a:close/>
                  <a:moveTo>
                    <a:pt x="924" y="1"/>
                  </a:moveTo>
                  <a:cubicBezTo>
                    <a:pt x="417" y="1"/>
                    <a:pt x="0" y="426"/>
                    <a:pt x="0" y="933"/>
                  </a:cubicBezTo>
                  <a:cubicBezTo>
                    <a:pt x="0" y="1440"/>
                    <a:pt x="417" y="1857"/>
                    <a:pt x="924" y="1857"/>
                  </a:cubicBezTo>
                  <a:cubicBezTo>
                    <a:pt x="1440" y="1857"/>
                    <a:pt x="1856" y="1440"/>
                    <a:pt x="1856" y="933"/>
                  </a:cubicBezTo>
                  <a:cubicBezTo>
                    <a:pt x="1856" y="426"/>
                    <a:pt x="1440" y="1"/>
                    <a:pt x="9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" name="Google Shape;167;p3"/>
            <p:cNvGrpSpPr/>
            <p:nvPr/>
          </p:nvGrpSpPr>
          <p:grpSpPr>
            <a:xfrm>
              <a:off x="7585817" y="285039"/>
              <a:ext cx="904944" cy="689136"/>
              <a:chOff x="1288225" y="3590375"/>
              <a:chExt cx="315125" cy="239975"/>
            </a:xfrm>
          </p:grpSpPr>
          <p:sp>
            <p:nvSpPr>
              <p:cNvPr id="168" name="Google Shape;168;p3"/>
              <p:cNvSpPr/>
              <p:nvPr/>
            </p:nvSpPr>
            <p:spPr>
              <a:xfrm>
                <a:off x="1333950" y="3717625"/>
                <a:ext cx="115250" cy="67000"/>
              </a:xfrm>
              <a:custGeom>
                <a:avLst/>
                <a:gdLst/>
                <a:ahLst/>
                <a:cxnLst/>
                <a:rect l="l" t="t" r="r" b="b"/>
                <a:pathLst>
                  <a:path w="4610" h="2680" extrusionOk="0">
                    <a:moveTo>
                      <a:pt x="4488" y="1"/>
                    </a:moveTo>
                    <a:cubicBezTo>
                      <a:pt x="4472" y="1"/>
                      <a:pt x="4455" y="6"/>
                      <a:pt x="4438" y="17"/>
                    </a:cubicBezTo>
                    <a:lnTo>
                      <a:pt x="73" y="2471"/>
                    </a:lnTo>
                    <a:cubicBezTo>
                      <a:pt x="19" y="2507"/>
                      <a:pt x="1" y="2562"/>
                      <a:pt x="28" y="2616"/>
                    </a:cubicBezTo>
                    <a:cubicBezTo>
                      <a:pt x="46" y="2652"/>
                      <a:pt x="91" y="2679"/>
                      <a:pt x="119" y="2679"/>
                    </a:cubicBezTo>
                    <a:cubicBezTo>
                      <a:pt x="137" y="2679"/>
                      <a:pt x="155" y="2661"/>
                      <a:pt x="182" y="2661"/>
                    </a:cubicBezTo>
                    <a:lnTo>
                      <a:pt x="4537" y="208"/>
                    </a:lnTo>
                    <a:cubicBezTo>
                      <a:pt x="4591" y="171"/>
                      <a:pt x="4610" y="117"/>
                      <a:pt x="4582" y="63"/>
                    </a:cubicBezTo>
                    <a:cubicBezTo>
                      <a:pt x="4558" y="25"/>
                      <a:pt x="4524" y="1"/>
                      <a:pt x="44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1442850" y="3590375"/>
                <a:ext cx="114775" cy="194250"/>
              </a:xfrm>
              <a:custGeom>
                <a:avLst/>
                <a:gdLst/>
                <a:ahLst/>
                <a:cxnLst/>
                <a:rect l="l" t="t" r="r" b="b"/>
                <a:pathLst>
                  <a:path w="4591" h="7770" extrusionOk="0">
                    <a:moveTo>
                      <a:pt x="109" y="1"/>
                    </a:moveTo>
                    <a:cubicBezTo>
                      <a:pt x="45" y="1"/>
                      <a:pt x="0" y="55"/>
                      <a:pt x="0" y="118"/>
                    </a:cubicBezTo>
                    <a:lnTo>
                      <a:pt x="0" y="5198"/>
                    </a:lnTo>
                    <a:cubicBezTo>
                      <a:pt x="0" y="5234"/>
                      <a:pt x="18" y="5261"/>
                      <a:pt x="54" y="5289"/>
                    </a:cubicBezTo>
                    <a:lnTo>
                      <a:pt x="4410" y="7751"/>
                    </a:lnTo>
                    <a:cubicBezTo>
                      <a:pt x="4437" y="7769"/>
                      <a:pt x="4446" y="7769"/>
                      <a:pt x="4473" y="7769"/>
                    </a:cubicBezTo>
                    <a:cubicBezTo>
                      <a:pt x="4500" y="7769"/>
                      <a:pt x="4536" y="7742"/>
                      <a:pt x="4573" y="7706"/>
                    </a:cubicBezTo>
                    <a:cubicBezTo>
                      <a:pt x="4591" y="7652"/>
                      <a:pt x="4582" y="7597"/>
                      <a:pt x="4527" y="7561"/>
                    </a:cubicBezTo>
                    <a:lnTo>
                      <a:pt x="226" y="5126"/>
                    </a:lnTo>
                    <a:lnTo>
                      <a:pt x="226" y="118"/>
                    </a:lnTo>
                    <a:cubicBezTo>
                      <a:pt x="226" y="46"/>
                      <a:pt x="181" y="1"/>
                      <a:pt x="1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1508475" y="3735475"/>
                <a:ext cx="92150" cy="92375"/>
              </a:xfrm>
              <a:custGeom>
                <a:avLst/>
                <a:gdLst/>
                <a:ahLst/>
                <a:cxnLst/>
                <a:rect l="l" t="t" r="r" b="b"/>
                <a:pathLst>
                  <a:path w="3686" h="3695" extrusionOk="0">
                    <a:moveTo>
                      <a:pt x="1848" y="1"/>
                    </a:moveTo>
                    <a:cubicBezTo>
                      <a:pt x="825" y="1"/>
                      <a:pt x="1" y="825"/>
                      <a:pt x="1" y="1848"/>
                    </a:cubicBezTo>
                    <a:cubicBezTo>
                      <a:pt x="1" y="2871"/>
                      <a:pt x="825" y="3695"/>
                      <a:pt x="1848" y="3695"/>
                    </a:cubicBezTo>
                    <a:cubicBezTo>
                      <a:pt x="2862" y="3695"/>
                      <a:pt x="3686" y="2871"/>
                      <a:pt x="3686" y="1848"/>
                    </a:cubicBezTo>
                    <a:cubicBezTo>
                      <a:pt x="3686" y="825"/>
                      <a:pt x="2862" y="1"/>
                      <a:pt x="18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1528400" y="3753125"/>
                <a:ext cx="52325" cy="7450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980" extrusionOk="0">
                    <a:moveTo>
                      <a:pt x="1051" y="1"/>
                    </a:moveTo>
                    <a:cubicBezTo>
                      <a:pt x="662" y="1"/>
                      <a:pt x="354" y="336"/>
                      <a:pt x="354" y="743"/>
                    </a:cubicBezTo>
                    <a:lnTo>
                      <a:pt x="354" y="1685"/>
                    </a:lnTo>
                    <a:lnTo>
                      <a:pt x="653" y="1685"/>
                    </a:lnTo>
                    <a:lnTo>
                      <a:pt x="653" y="2002"/>
                    </a:lnTo>
                    <a:lnTo>
                      <a:pt x="471" y="2047"/>
                    </a:lnTo>
                    <a:cubicBezTo>
                      <a:pt x="200" y="2120"/>
                      <a:pt x="1" y="2355"/>
                      <a:pt x="1" y="2636"/>
                    </a:cubicBezTo>
                    <a:lnTo>
                      <a:pt x="1" y="2663"/>
                    </a:lnTo>
                    <a:cubicBezTo>
                      <a:pt x="299" y="2862"/>
                      <a:pt x="662" y="2980"/>
                      <a:pt x="1051" y="2980"/>
                    </a:cubicBezTo>
                    <a:cubicBezTo>
                      <a:pt x="1431" y="2980"/>
                      <a:pt x="1793" y="2862"/>
                      <a:pt x="2092" y="2663"/>
                    </a:cubicBezTo>
                    <a:lnTo>
                      <a:pt x="2092" y="2636"/>
                    </a:lnTo>
                    <a:cubicBezTo>
                      <a:pt x="2092" y="2355"/>
                      <a:pt x="1893" y="2120"/>
                      <a:pt x="1621" y="2047"/>
                    </a:cubicBezTo>
                    <a:lnTo>
                      <a:pt x="1440" y="2002"/>
                    </a:lnTo>
                    <a:lnTo>
                      <a:pt x="1440" y="1685"/>
                    </a:lnTo>
                    <a:lnTo>
                      <a:pt x="1739" y="1685"/>
                    </a:lnTo>
                    <a:lnTo>
                      <a:pt x="1739" y="743"/>
                    </a:lnTo>
                    <a:cubicBezTo>
                      <a:pt x="1739" y="327"/>
                      <a:pt x="1431" y="1"/>
                      <a:pt x="10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3"/>
              <p:cNvSpPr/>
              <p:nvPr/>
            </p:nvSpPr>
            <p:spPr>
              <a:xfrm>
                <a:off x="1505775" y="3733000"/>
                <a:ext cx="97575" cy="97350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3894" extrusionOk="0">
                    <a:moveTo>
                      <a:pt x="1956" y="217"/>
                    </a:moveTo>
                    <a:cubicBezTo>
                      <a:pt x="2907" y="217"/>
                      <a:pt x="3685" y="996"/>
                      <a:pt x="3685" y="1947"/>
                    </a:cubicBezTo>
                    <a:cubicBezTo>
                      <a:pt x="3685" y="2897"/>
                      <a:pt x="2907" y="3676"/>
                      <a:pt x="1956" y="3676"/>
                    </a:cubicBezTo>
                    <a:cubicBezTo>
                      <a:pt x="1005" y="3676"/>
                      <a:pt x="217" y="2897"/>
                      <a:pt x="217" y="1947"/>
                    </a:cubicBezTo>
                    <a:cubicBezTo>
                      <a:pt x="217" y="996"/>
                      <a:pt x="1005" y="217"/>
                      <a:pt x="1956" y="217"/>
                    </a:cubicBezTo>
                    <a:close/>
                    <a:moveTo>
                      <a:pt x="1956" y="0"/>
                    </a:moveTo>
                    <a:cubicBezTo>
                      <a:pt x="878" y="0"/>
                      <a:pt x="0" y="869"/>
                      <a:pt x="0" y="1947"/>
                    </a:cubicBezTo>
                    <a:cubicBezTo>
                      <a:pt x="0" y="3024"/>
                      <a:pt x="878" y="3893"/>
                      <a:pt x="1956" y="3893"/>
                    </a:cubicBezTo>
                    <a:cubicBezTo>
                      <a:pt x="3024" y="3893"/>
                      <a:pt x="3903" y="3024"/>
                      <a:pt x="3903" y="1947"/>
                    </a:cubicBezTo>
                    <a:cubicBezTo>
                      <a:pt x="3903" y="869"/>
                      <a:pt x="3024" y="0"/>
                      <a:pt x="19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1399600" y="3674125"/>
                <a:ext cx="92150" cy="92400"/>
              </a:xfrm>
              <a:custGeom>
                <a:avLst/>
                <a:gdLst/>
                <a:ahLst/>
                <a:cxnLst/>
                <a:rect l="l" t="t" r="r" b="b"/>
                <a:pathLst>
                  <a:path w="3686" h="3696" extrusionOk="0">
                    <a:moveTo>
                      <a:pt x="1839" y="1"/>
                    </a:moveTo>
                    <a:cubicBezTo>
                      <a:pt x="825" y="1"/>
                      <a:pt x="1" y="825"/>
                      <a:pt x="1" y="1848"/>
                    </a:cubicBezTo>
                    <a:cubicBezTo>
                      <a:pt x="1" y="2862"/>
                      <a:pt x="825" y="3695"/>
                      <a:pt x="1839" y="3695"/>
                    </a:cubicBezTo>
                    <a:cubicBezTo>
                      <a:pt x="2862" y="3695"/>
                      <a:pt x="3686" y="2862"/>
                      <a:pt x="3686" y="1848"/>
                    </a:cubicBezTo>
                    <a:cubicBezTo>
                      <a:pt x="3686" y="825"/>
                      <a:pt x="2862" y="10"/>
                      <a:pt x="18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1420200" y="3692250"/>
                <a:ext cx="52100" cy="73800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952" extrusionOk="0">
                    <a:moveTo>
                      <a:pt x="1024" y="0"/>
                    </a:moveTo>
                    <a:cubicBezTo>
                      <a:pt x="607" y="0"/>
                      <a:pt x="272" y="381"/>
                      <a:pt x="272" y="851"/>
                    </a:cubicBezTo>
                    <a:cubicBezTo>
                      <a:pt x="272" y="1159"/>
                      <a:pt x="417" y="1431"/>
                      <a:pt x="643" y="1576"/>
                    </a:cubicBezTo>
                    <a:lnTo>
                      <a:pt x="643" y="1802"/>
                    </a:lnTo>
                    <a:lnTo>
                      <a:pt x="327" y="1884"/>
                    </a:lnTo>
                    <a:cubicBezTo>
                      <a:pt x="136" y="1929"/>
                      <a:pt x="1" y="2110"/>
                      <a:pt x="1" y="2300"/>
                    </a:cubicBezTo>
                    <a:lnTo>
                      <a:pt x="1" y="2635"/>
                    </a:lnTo>
                    <a:cubicBezTo>
                      <a:pt x="290" y="2843"/>
                      <a:pt x="653" y="2952"/>
                      <a:pt x="1042" y="2952"/>
                    </a:cubicBezTo>
                    <a:cubicBezTo>
                      <a:pt x="1422" y="2952"/>
                      <a:pt x="1784" y="2843"/>
                      <a:pt x="2083" y="2635"/>
                    </a:cubicBezTo>
                    <a:lnTo>
                      <a:pt x="2083" y="2300"/>
                    </a:lnTo>
                    <a:cubicBezTo>
                      <a:pt x="2056" y="2110"/>
                      <a:pt x="1920" y="1929"/>
                      <a:pt x="1730" y="1884"/>
                    </a:cubicBezTo>
                    <a:lnTo>
                      <a:pt x="1413" y="1802"/>
                    </a:lnTo>
                    <a:lnTo>
                      <a:pt x="1413" y="1576"/>
                    </a:lnTo>
                    <a:cubicBezTo>
                      <a:pt x="1630" y="1431"/>
                      <a:pt x="1784" y="1150"/>
                      <a:pt x="1784" y="851"/>
                    </a:cubicBezTo>
                    <a:cubicBezTo>
                      <a:pt x="1784" y="381"/>
                      <a:pt x="1449" y="0"/>
                      <a:pt x="1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1396875" y="3671650"/>
                <a:ext cx="97375" cy="97350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3894" extrusionOk="0">
                    <a:moveTo>
                      <a:pt x="1948" y="218"/>
                    </a:moveTo>
                    <a:cubicBezTo>
                      <a:pt x="2917" y="218"/>
                      <a:pt x="3677" y="996"/>
                      <a:pt x="3677" y="1947"/>
                    </a:cubicBezTo>
                    <a:cubicBezTo>
                      <a:pt x="3677" y="2898"/>
                      <a:pt x="2898" y="3676"/>
                      <a:pt x="1948" y="3676"/>
                    </a:cubicBezTo>
                    <a:cubicBezTo>
                      <a:pt x="997" y="3676"/>
                      <a:pt x="218" y="2898"/>
                      <a:pt x="218" y="1947"/>
                    </a:cubicBezTo>
                    <a:cubicBezTo>
                      <a:pt x="218" y="996"/>
                      <a:pt x="997" y="218"/>
                      <a:pt x="1948" y="218"/>
                    </a:cubicBezTo>
                    <a:close/>
                    <a:moveTo>
                      <a:pt x="1948" y="0"/>
                    </a:moveTo>
                    <a:cubicBezTo>
                      <a:pt x="879" y="0"/>
                      <a:pt x="1" y="869"/>
                      <a:pt x="1" y="1947"/>
                    </a:cubicBezTo>
                    <a:cubicBezTo>
                      <a:pt x="1" y="3015"/>
                      <a:pt x="879" y="3894"/>
                      <a:pt x="1948" y="3894"/>
                    </a:cubicBezTo>
                    <a:cubicBezTo>
                      <a:pt x="3025" y="3894"/>
                      <a:pt x="3894" y="3015"/>
                      <a:pt x="3894" y="1947"/>
                    </a:cubicBezTo>
                    <a:cubicBezTo>
                      <a:pt x="3894" y="869"/>
                      <a:pt x="3025" y="0"/>
                      <a:pt x="19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1290500" y="3735475"/>
                <a:ext cx="92375" cy="92375"/>
              </a:xfrm>
              <a:custGeom>
                <a:avLst/>
                <a:gdLst/>
                <a:ahLst/>
                <a:cxnLst/>
                <a:rect l="l" t="t" r="r" b="b"/>
                <a:pathLst>
                  <a:path w="3695" h="3695" extrusionOk="0">
                    <a:moveTo>
                      <a:pt x="1847" y="1"/>
                    </a:moveTo>
                    <a:cubicBezTo>
                      <a:pt x="824" y="1"/>
                      <a:pt x="0" y="825"/>
                      <a:pt x="0" y="1848"/>
                    </a:cubicBezTo>
                    <a:cubicBezTo>
                      <a:pt x="0" y="2871"/>
                      <a:pt x="824" y="3695"/>
                      <a:pt x="1847" y="3695"/>
                    </a:cubicBezTo>
                    <a:cubicBezTo>
                      <a:pt x="2871" y="3695"/>
                      <a:pt x="3695" y="2871"/>
                      <a:pt x="3695" y="1848"/>
                    </a:cubicBezTo>
                    <a:cubicBezTo>
                      <a:pt x="3695" y="825"/>
                      <a:pt x="2871" y="1"/>
                      <a:pt x="18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1311100" y="3753575"/>
                <a:ext cx="523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2962" extrusionOk="0">
                    <a:moveTo>
                      <a:pt x="1033" y="1"/>
                    </a:moveTo>
                    <a:cubicBezTo>
                      <a:pt x="616" y="1"/>
                      <a:pt x="272" y="390"/>
                      <a:pt x="272" y="852"/>
                    </a:cubicBezTo>
                    <a:cubicBezTo>
                      <a:pt x="272" y="1160"/>
                      <a:pt x="426" y="1432"/>
                      <a:pt x="652" y="1576"/>
                    </a:cubicBezTo>
                    <a:lnTo>
                      <a:pt x="652" y="1803"/>
                    </a:lnTo>
                    <a:lnTo>
                      <a:pt x="335" y="1884"/>
                    </a:lnTo>
                    <a:cubicBezTo>
                      <a:pt x="136" y="1930"/>
                      <a:pt x="0" y="2111"/>
                      <a:pt x="0" y="2301"/>
                    </a:cubicBezTo>
                    <a:lnTo>
                      <a:pt x="0" y="2645"/>
                    </a:lnTo>
                    <a:cubicBezTo>
                      <a:pt x="299" y="2844"/>
                      <a:pt x="661" y="2962"/>
                      <a:pt x="1042" y="2962"/>
                    </a:cubicBezTo>
                    <a:cubicBezTo>
                      <a:pt x="1431" y="2962"/>
                      <a:pt x="1793" y="2844"/>
                      <a:pt x="2092" y="2645"/>
                    </a:cubicBezTo>
                    <a:lnTo>
                      <a:pt x="2092" y="2301"/>
                    </a:lnTo>
                    <a:cubicBezTo>
                      <a:pt x="2065" y="2111"/>
                      <a:pt x="1929" y="1939"/>
                      <a:pt x="1739" y="1884"/>
                    </a:cubicBezTo>
                    <a:lnTo>
                      <a:pt x="1422" y="1803"/>
                    </a:lnTo>
                    <a:lnTo>
                      <a:pt x="1422" y="1576"/>
                    </a:lnTo>
                    <a:cubicBezTo>
                      <a:pt x="1639" y="1432"/>
                      <a:pt x="1793" y="1160"/>
                      <a:pt x="1793" y="852"/>
                    </a:cubicBezTo>
                    <a:cubicBezTo>
                      <a:pt x="1793" y="390"/>
                      <a:pt x="1449" y="1"/>
                      <a:pt x="10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1288225" y="3733000"/>
                <a:ext cx="97375" cy="97350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3894" extrusionOk="0">
                    <a:moveTo>
                      <a:pt x="1948" y="217"/>
                    </a:moveTo>
                    <a:cubicBezTo>
                      <a:pt x="2898" y="217"/>
                      <a:pt x="3686" y="996"/>
                      <a:pt x="3686" y="1947"/>
                    </a:cubicBezTo>
                    <a:cubicBezTo>
                      <a:pt x="3686" y="2897"/>
                      <a:pt x="2898" y="3676"/>
                      <a:pt x="1948" y="3676"/>
                    </a:cubicBezTo>
                    <a:cubicBezTo>
                      <a:pt x="997" y="3676"/>
                      <a:pt x="218" y="2897"/>
                      <a:pt x="218" y="1947"/>
                    </a:cubicBezTo>
                    <a:cubicBezTo>
                      <a:pt x="218" y="996"/>
                      <a:pt x="997" y="217"/>
                      <a:pt x="1948" y="217"/>
                    </a:cubicBezTo>
                    <a:close/>
                    <a:moveTo>
                      <a:pt x="1948" y="0"/>
                    </a:moveTo>
                    <a:cubicBezTo>
                      <a:pt x="879" y="0"/>
                      <a:pt x="1" y="869"/>
                      <a:pt x="1" y="1947"/>
                    </a:cubicBezTo>
                    <a:cubicBezTo>
                      <a:pt x="1" y="3024"/>
                      <a:pt x="879" y="3893"/>
                      <a:pt x="1948" y="3893"/>
                    </a:cubicBezTo>
                    <a:cubicBezTo>
                      <a:pt x="3016" y="3893"/>
                      <a:pt x="3894" y="3024"/>
                      <a:pt x="3894" y="1947"/>
                    </a:cubicBezTo>
                    <a:cubicBezTo>
                      <a:pt x="3894" y="869"/>
                      <a:pt x="3025" y="0"/>
                      <a:pt x="19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" name="Google Shape;179;p3"/>
            <p:cNvGrpSpPr/>
            <p:nvPr/>
          </p:nvGrpSpPr>
          <p:grpSpPr>
            <a:xfrm flipH="1">
              <a:off x="8554193" y="903801"/>
              <a:ext cx="513604" cy="447124"/>
              <a:chOff x="1742100" y="2304325"/>
              <a:chExt cx="178850" cy="155700"/>
            </a:xfrm>
          </p:grpSpPr>
          <p:sp>
            <p:nvSpPr>
              <p:cNvPr id="180" name="Google Shape;180;p3"/>
              <p:cNvSpPr/>
              <p:nvPr/>
            </p:nvSpPr>
            <p:spPr>
              <a:xfrm>
                <a:off x="1811825" y="2372175"/>
                <a:ext cx="107075" cy="8547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3419" extrusionOk="0">
                    <a:moveTo>
                      <a:pt x="589" y="0"/>
                    </a:moveTo>
                    <a:lnTo>
                      <a:pt x="0" y="589"/>
                    </a:lnTo>
                    <a:lnTo>
                      <a:pt x="2708" y="3296"/>
                    </a:lnTo>
                    <a:cubicBezTo>
                      <a:pt x="2789" y="3378"/>
                      <a:pt x="2898" y="3418"/>
                      <a:pt x="3005" y="3418"/>
                    </a:cubicBezTo>
                    <a:cubicBezTo>
                      <a:pt x="3113" y="3418"/>
                      <a:pt x="3219" y="3378"/>
                      <a:pt x="3296" y="3296"/>
                    </a:cubicBezTo>
                    <a:lnTo>
                      <a:pt x="3595" y="3006"/>
                    </a:lnTo>
                    <a:lnTo>
                      <a:pt x="4174" y="2427"/>
                    </a:lnTo>
                    <a:cubicBezTo>
                      <a:pt x="4283" y="2309"/>
                      <a:pt x="4283" y="2119"/>
                      <a:pt x="4174" y="2001"/>
                    </a:cubicBezTo>
                    <a:cubicBezTo>
                      <a:pt x="4115" y="1947"/>
                      <a:pt x="4039" y="1920"/>
                      <a:pt x="3962" y="1920"/>
                    </a:cubicBezTo>
                    <a:cubicBezTo>
                      <a:pt x="3885" y="1920"/>
                      <a:pt x="3808" y="1947"/>
                      <a:pt x="3749" y="2001"/>
                    </a:cubicBezTo>
                    <a:lnTo>
                      <a:pt x="3169" y="2581"/>
                    </a:lnTo>
                    <a:lnTo>
                      <a:pt x="2834" y="2246"/>
                    </a:lnTo>
                    <a:lnTo>
                      <a:pt x="3414" y="1666"/>
                    </a:lnTo>
                    <a:cubicBezTo>
                      <a:pt x="3513" y="1530"/>
                      <a:pt x="3513" y="1349"/>
                      <a:pt x="3405" y="1241"/>
                    </a:cubicBezTo>
                    <a:cubicBezTo>
                      <a:pt x="3346" y="1182"/>
                      <a:pt x="3269" y="1152"/>
                      <a:pt x="3192" y="1152"/>
                    </a:cubicBezTo>
                    <a:cubicBezTo>
                      <a:pt x="3115" y="1152"/>
                      <a:pt x="3038" y="1182"/>
                      <a:pt x="2979" y="1241"/>
                    </a:cubicBezTo>
                    <a:lnTo>
                      <a:pt x="2409" y="1811"/>
                    </a:lnTo>
                    <a:lnTo>
                      <a:pt x="1603" y="1014"/>
                    </a:lnTo>
                    <a:lnTo>
                      <a:pt x="1503" y="906"/>
                    </a:lnTo>
                    <a:lnTo>
                      <a:pt x="1295" y="706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1808875" y="2368825"/>
                <a:ext cx="112075" cy="91200"/>
              </a:xfrm>
              <a:custGeom>
                <a:avLst/>
                <a:gdLst/>
                <a:ahLst/>
                <a:cxnLst/>
                <a:rect l="l" t="t" r="r" b="b"/>
                <a:pathLst>
                  <a:path w="4483" h="3648" extrusionOk="0">
                    <a:moveTo>
                      <a:pt x="701" y="1"/>
                    </a:moveTo>
                    <a:cubicBezTo>
                      <a:pt x="675" y="1"/>
                      <a:pt x="648" y="12"/>
                      <a:pt x="625" y="35"/>
                    </a:cubicBezTo>
                    <a:lnTo>
                      <a:pt x="37" y="623"/>
                    </a:lnTo>
                    <a:cubicBezTo>
                      <a:pt x="10" y="650"/>
                      <a:pt x="1" y="668"/>
                      <a:pt x="1" y="705"/>
                    </a:cubicBezTo>
                    <a:cubicBezTo>
                      <a:pt x="1" y="741"/>
                      <a:pt x="10" y="759"/>
                      <a:pt x="37" y="786"/>
                    </a:cubicBezTo>
                    <a:lnTo>
                      <a:pt x="2735" y="3484"/>
                    </a:lnTo>
                    <a:cubicBezTo>
                      <a:pt x="2844" y="3593"/>
                      <a:pt x="2979" y="3647"/>
                      <a:pt x="3115" y="3647"/>
                    </a:cubicBezTo>
                    <a:cubicBezTo>
                      <a:pt x="3251" y="3647"/>
                      <a:pt x="3387" y="3602"/>
                      <a:pt x="3496" y="3448"/>
                    </a:cubicBezTo>
                    <a:lnTo>
                      <a:pt x="4365" y="2579"/>
                    </a:lnTo>
                    <a:cubicBezTo>
                      <a:pt x="4437" y="2516"/>
                      <a:pt x="4482" y="2407"/>
                      <a:pt x="4482" y="2298"/>
                    </a:cubicBezTo>
                    <a:cubicBezTo>
                      <a:pt x="4482" y="2199"/>
                      <a:pt x="4446" y="2090"/>
                      <a:pt x="4365" y="2018"/>
                    </a:cubicBezTo>
                    <a:cubicBezTo>
                      <a:pt x="4289" y="1937"/>
                      <a:pt x="4184" y="1899"/>
                      <a:pt x="4081" y="1899"/>
                    </a:cubicBezTo>
                    <a:cubicBezTo>
                      <a:pt x="3974" y="1899"/>
                      <a:pt x="3868" y="1939"/>
                      <a:pt x="3794" y="2018"/>
                    </a:cubicBezTo>
                    <a:lnTo>
                      <a:pt x="3278" y="2525"/>
                    </a:lnTo>
                    <a:lnTo>
                      <a:pt x="3097" y="2344"/>
                    </a:lnTo>
                    <a:lnTo>
                      <a:pt x="3613" y="1836"/>
                    </a:lnTo>
                    <a:cubicBezTo>
                      <a:pt x="3677" y="1764"/>
                      <a:pt x="3722" y="1655"/>
                      <a:pt x="3722" y="1547"/>
                    </a:cubicBezTo>
                    <a:cubicBezTo>
                      <a:pt x="3722" y="1447"/>
                      <a:pt x="3686" y="1348"/>
                      <a:pt x="3613" y="1266"/>
                    </a:cubicBezTo>
                    <a:cubicBezTo>
                      <a:pt x="3533" y="1190"/>
                      <a:pt x="3426" y="1154"/>
                      <a:pt x="3322" y="1154"/>
                    </a:cubicBezTo>
                    <a:cubicBezTo>
                      <a:pt x="3213" y="1154"/>
                      <a:pt x="3107" y="1192"/>
                      <a:pt x="3034" y="1266"/>
                    </a:cubicBezTo>
                    <a:lnTo>
                      <a:pt x="2527" y="1773"/>
                    </a:lnTo>
                    <a:lnTo>
                      <a:pt x="2056" y="1311"/>
                    </a:lnTo>
                    <a:cubicBezTo>
                      <a:pt x="2043" y="1290"/>
                      <a:pt x="2020" y="1281"/>
                      <a:pt x="1995" y="1281"/>
                    </a:cubicBezTo>
                    <a:cubicBezTo>
                      <a:pt x="1966" y="1281"/>
                      <a:pt x="1935" y="1292"/>
                      <a:pt x="1911" y="1311"/>
                    </a:cubicBezTo>
                    <a:cubicBezTo>
                      <a:pt x="1866" y="1348"/>
                      <a:pt x="1866" y="1411"/>
                      <a:pt x="1911" y="1456"/>
                    </a:cubicBezTo>
                    <a:lnTo>
                      <a:pt x="2445" y="1990"/>
                    </a:lnTo>
                    <a:cubicBezTo>
                      <a:pt x="2463" y="2013"/>
                      <a:pt x="2488" y="2024"/>
                      <a:pt x="2514" y="2024"/>
                    </a:cubicBezTo>
                    <a:cubicBezTo>
                      <a:pt x="2540" y="2024"/>
                      <a:pt x="2567" y="2013"/>
                      <a:pt x="2590" y="1990"/>
                    </a:cubicBezTo>
                    <a:lnTo>
                      <a:pt x="3170" y="1411"/>
                    </a:lnTo>
                    <a:cubicBezTo>
                      <a:pt x="3210" y="1379"/>
                      <a:pt x="3260" y="1363"/>
                      <a:pt x="3309" y="1363"/>
                    </a:cubicBezTo>
                    <a:cubicBezTo>
                      <a:pt x="3357" y="1363"/>
                      <a:pt x="3405" y="1379"/>
                      <a:pt x="3441" y="1411"/>
                    </a:cubicBezTo>
                    <a:cubicBezTo>
                      <a:pt x="3477" y="1447"/>
                      <a:pt x="3496" y="1492"/>
                      <a:pt x="3496" y="1547"/>
                    </a:cubicBezTo>
                    <a:cubicBezTo>
                      <a:pt x="3496" y="1610"/>
                      <a:pt x="3477" y="1655"/>
                      <a:pt x="3441" y="1683"/>
                    </a:cubicBezTo>
                    <a:lnTo>
                      <a:pt x="2862" y="2262"/>
                    </a:lnTo>
                    <a:cubicBezTo>
                      <a:pt x="2816" y="2298"/>
                      <a:pt x="2816" y="2362"/>
                      <a:pt x="2862" y="2407"/>
                    </a:cubicBezTo>
                    <a:lnTo>
                      <a:pt x="3206" y="2751"/>
                    </a:lnTo>
                    <a:cubicBezTo>
                      <a:pt x="3219" y="2774"/>
                      <a:pt x="3244" y="2785"/>
                      <a:pt x="3271" y="2785"/>
                    </a:cubicBezTo>
                    <a:cubicBezTo>
                      <a:pt x="3299" y="2785"/>
                      <a:pt x="3328" y="2774"/>
                      <a:pt x="3351" y="2751"/>
                    </a:cubicBezTo>
                    <a:lnTo>
                      <a:pt x="3930" y="2171"/>
                    </a:lnTo>
                    <a:cubicBezTo>
                      <a:pt x="3966" y="2140"/>
                      <a:pt x="4016" y="2124"/>
                      <a:pt x="4066" y="2124"/>
                    </a:cubicBezTo>
                    <a:cubicBezTo>
                      <a:pt x="4116" y="2124"/>
                      <a:pt x="4166" y="2140"/>
                      <a:pt x="4202" y="2171"/>
                    </a:cubicBezTo>
                    <a:cubicBezTo>
                      <a:pt x="4229" y="2208"/>
                      <a:pt x="4256" y="2262"/>
                      <a:pt x="4256" y="2307"/>
                    </a:cubicBezTo>
                    <a:cubicBezTo>
                      <a:pt x="4256" y="2362"/>
                      <a:pt x="4229" y="2407"/>
                      <a:pt x="4202" y="2443"/>
                    </a:cubicBezTo>
                    <a:lnTo>
                      <a:pt x="3324" y="3321"/>
                    </a:lnTo>
                    <a:cubicBezTo>
                      <a:pt x="3269" y="3376"/>
                      <a:pt x="3190" y="3403"/>
                      <a:pt x="3111" y="3403"/>
                    </a:cubicBezTo>
                    <a:cubicBezTo>
                      <a:pt x="3032" y="3403"/>
                      <a:pt x="2952" y="3376"/>
                      <a:pt x="2898" y="3321"/>
                    </a:cubicBezTo>
                    <a:lnTo>
                      <a:pt x="272" y="687"/>
                    </a:lnTo>
                    <a:lnTo>
                      <a:pt x="698" y="261"/>
                    </a:lnTo>
                    <a:lnTo>
                      <a:pt x="1259" y="813"/>
                    </a:lnTo>
                    <a:cubicBezTo>
                      <a:pt x="1272" y="835"/>
                      <a:pt x="1295" y="844"/>
                      <a:pt x="1320" y="844"/>
                    </a:cubicBezTo>
                    <a:cubicBezTo>
                      <a:pt x="1349" y="844"/>
                      <a:pt x="1380" y="832"/>
                      <a:pt x="1404" y="813"/>
                    </a:cubicBezTo>
                    <a:cubicBezTo>
                      <a:pt x="1449" y="777"/>
                      <a:pt x="1449" y="714"/>
                      <a:pt x="1404" y="668"/>
                    </a:cubicBezTo>
                    <a:lnTo>
                      <a:pt x="770" y="35"/>
                    </a:lnTo>
                    <a:cubicBezTo>
                      <a:pt x="752" y="12"/>
                      <a:pt x="727" y="1"/>
                      <a:pt x="7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1742100" y="2307200"/>
                <a:ext cx="102800" cy="93300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3732" extrusionOk="0">
                    <a:moveTo>
                      <a:pt x="2057" y="827"/>
                    </a:moveTo>
                    <a:cubicBezTo>
                      <a:pt x="2325" y="827"/>
                      <a:pt x="2595" y="929"/>
                      <a:pt x="2798" y="1132"/>
                    </a:cubicBezTo>
                    <a:cubicBezTo>
                      <a:pt x="3206" y="1540"/>
                      <a:pt x="3206" y="2192"/>
                      <a:pt x="2798" y="2599"/>
                    </a:cubicBezTo>
                    <a:cubicBezTo>
                      <a:pt x="2595" y="2803"/>
                      <a:pt x="2327" y="2905"/>
                      <a:pt x="2060" y="2905"/>
                    </a:cubicBezTo>
                    <a:cubicBezTo>
                      <a:pt x="1793" y="2905"/>
                      <a:pt x="1526" y="2803"/>
                      <a:pt x="1322" y="2599"/>
                    </a:cubicBezTo>
                    <a:cubicBezTo>
                      <a:pt x="915" y="2192"/>
                      <a:pt x="915" y="1540"/>
                      <a:pt x="1322" y="1132"/>
                    </a:cubicBezTo>
                    <a:cubicBezTo>
                      <a:pt x="1522" y="929"/>
                      <a:pt x="1789" y="827"/>
                      <a:pt x="2057" y="827"/>
                    </a:cubicBezTo>
                    <a:close/>
                    <a:moveTo>
                      <a:pt x="2043" y="1"/>
                    </a:moveTo>
                    <a:cubicBezTo>
                      <a:pt x="1565" y="1"/>
                      <a:pt x="1087" y="182"/>
                      <a:pt x="725" y="544"/>
                    </a:cubicBezTo>
                    <a:cubicBezTo>
                      <a:pt x="0" y="1277"/>
                      <a:pt x="0" y="2463"/>
                      <a:pt x="725" y="3188"/>
                    </a:cubicBezTo>
                    <a:cubicBezTo>
                      <a:pt x="1092" y="3550"/>
                      <a:pt x="1571" y="3731"/>
                      <a:pt x="2050" y="3731"/>
                    </a:cubicBezTo>
                    <a:cubicBezTo>
                      <a:pt x="2529" y="3731"/>
                      <a:pt x="3007" y="3550"/>
                      <a:pt x="3369" y="3188"/>
                    </a:cubicBezTo>
                    <a:cubicBezTo>
                      <a:pt x="4111" y="2454"/>
                      <a:pt x="4111" y="1268"/>
                      <a:pt x="3369" y="544"/>
                    </a:cubicBezTo>
                    <a:cubicBezTo>
                      <a:pt x="3002" y="182"/>
                      <a:pt x="2522" y="1"/>
                      <a:pt x="2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1743000" y="2304325"/>
                <a:ext cx="10482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955" extrusionOk="0">
                    <a:moveTo>
                      <a:pt x="330" y="1087"/>
                    </a:moveTo>
                    <a:cubicBezTo>
                      <a:pt x="286" y="1087"/>
                      <a:pt x="241" y="1109"/>
                      <a:pt x="227" y="1157"/>
                    </a:cubicBezTo>
                    <a:lnTo>
                      <a:pt x="155" y="1320"/>
                    </a:lnTo>
                    <a:cubicBezTo>
                      <a:pt x="136" y="1383"/>
                      <a:pt x="164" y="1438"/>
                      <a:pt x="227" y="1465"/>
                    </a:cubicBezTo>
                    <a:cubicBezTo>
                      <a:pt x="236" y="1474"/>
                      <a:pt x="245" y="1474"/>
                      <a:pt x="254" y="1474"/>
                    </a:cubicBezTo>
                    <a:cubicBezTo>
                      <a:pt x="299" y="1474"/>
                      <a:pt x="336" y="1438"/>
                      <a:pt x="372" y="1401"/>
                    </a:cubicBezTo>
                    <a:cubicBezTo>
                      <a:pt x="381" y="1347"/>
                      <a:pt x="399" y="1293"/>
                      <a:pt x="426" y="1247"/>
                    </a:cubicBezTo>
                    <a:cubicBezTo>
                      <a:pt x="453" y="1184"/>
                      <a:pt x="426" y="1121"/>
                      <a:pt x="372" y="1093"/>
                    </a:cubicBezTo>
                    <a:cubicBezTo>
                      <a:pt x="359" y="1089"/>
                      <a:pt x="344" y="1087"/>
                      <a:pt x="330" y="1087"/>
                    </a:cubicBezTo>
                    <a:close/>
                    <a:moveTo>
                      <a:pt x="2020" y="1057"/>
                    </a:moveTo>
                    <a:cubicBezTo>
                      <a:pt x="2273" y="1057"/>
                      <a:pt x="2500" y="1148"/>
                      <a:pt x="2681" y="1320"/>
                    </a:cubicBezTo>
                    <a:cubicBezTo>
                      <a:pt x="2853" y="1492"/>
                      <a:pt x="2952" y="1736"/>
                      <a:pt x="2952" y="1981"/>
                    </a:cubicBezTo>
                    <a:cubicBezTo>
                      <a:pt x="2952" y="2225"/>
                      <a:pt x="2862" y="2452"/>
                      <a:pt x="2681" y="2633"/>
                    </a:cubicBezTo>
                    <a:cubicBezTo>
                      <a:pt x="2509" y="2805"/>
                      <a:pt x="2273" y="2904"/>
                      <a:pt x="2020" y="2904"/>
                    </a:cubicBezTo>
                    <a:cubicBezTo>
                      <a:pt x="1775" y="2904"/>
                      <a:pt x="1549" y="2814"/>
                      <a:pt x="1368" y="2633"/>
                    </a:cubicBezTo>
                    <a:cubicBezTo>
                      <a:pt x="1196" y="2470"/>
                      <a:pt x="1096" y="2225"/>
                      <a:pt x="1096" y="1981"/>
                    </a:cubicBezTo>
                    <a:cubicBezTo>
                      <a:pt x="1096" y="1736"/>
                      <a:pt x="1187" y="1510"/>
                      <a:pt x="1368" y="1320"/>
                    </a:cubicBezTo>
                    <a:cubicBezTo>
                      <a:pt x="1540" y="1157"/>
                      <a:pt x="1775" y="1057"/>
                      <a:pt x="2020" y="1057"/>
                    </a:cubicBezTo>
                    <a:close/>
                    <a:moveTo>
                      <a:pt x="2020" y="813"/>
                    </a:moveTo>
                    <a:cubicBezTo>
                      <a:pt x="1721" y="813"/>
                      <a:pt x="1422" y="940"/>
                      <a:pt x="1205" y="1157"/>
                    </a:cubicBezTo>
                    <a:cubicBezTo>
                      <a:pt x="997" y="1374"/>
                      <a:pt x="870" y="1664"/>
                      <a:pt x="870" y="1972"/>
                    </a:cubicBezTo>
                    <a:cubicBezTo>
                      <a:pt x="870" y="2280"/>
                      <a:pt x="988" y="2569"/>
                      <a:pt x="1205" y="2787"/>
                    </a:cubicBezTo>
                    <a:cubicBezTo>
                      <a:pt x="1422" y="3004"/>
                      <a:pt x="1721" y="3122"/>
                      <a:pt x="2020" y="3122"/>
                    </a:cubicBezTo>
                    <a:cubicBezTo>
                      <a:pt x="2328" y="3122"/>
                      <a:pt x="2608" y="3013"/>
                      <a:pt x="2835" y="2787"/>
                    </a:cubicBezTo>
                    <a:cubicBezTo>
                      <a:pt x="3052" y="2569"/>
                      <a:pt x="3179" y="2280"/>
                      <a:pt x="3179" y="1972"/>
                    </a:cubicBezTo>
                    <a:cubicBezTo>
                      <a:pt x="3179" y="1664"/>
                      <a:pt x="3052" y="1365"/>
                      <a:pt x="2835" y="1157"/>
                    </a:cubicBezTo>
                    <a:cubicBezTo>
                      <a:pt x="2626" y="940"/>
                      <a:pt x="2328" y="813"/>
                      <a:pt x="2020" y="813"/>
                    </a:cubicBezTo>
                    <a:close/>
                    <a:moveTo>
                      <a:pt x="2029" y="0"/>
                    </a:moveTo>
                    <a:cubicBezTo>
                      <a:pt x="1524" y="0"/>
                      <a:pt x="1019" y="193"/>
                      <a:pt x="634" y="577"/>
                    </a:cubicBezTo>
                    <a:cubicBezTo>
                      <a:pt x="589" y="614"/>
                      <a:pt x="598" y="677"/>
                      <a:pt x="634" y="722"/>
                    </a:cubicBezTo>
                    <a:cubicBezTo>
                      <a:pt x="648" y="745"/>
                      <a:pt x="673" y="756"/>
                      <a:pt x="700" y="756"/>
                    </a:cubicBezTo>
                    <a:cubicBezTo>
                      <a:pt x="727" y="756"/>
                      <a:pt x="757" y="745"/>
                      <a:pt x="779" y="722"/>
                    </a:cubicBezTo>
                    <a:cubicBezTo>
                      <a:pt x="1123" y="378"/>
                      <a:pt x="1574" y="206"/>
                      <a:pt x="2024" y="206"/>
                    </a:cubicBezTo>
                    <a:cubicBezTo>
                      <a:pt x="2475" y="206"/>
                      <a:pt x="2925" y="378"/>
                      <a:pt x="3269" y="722"/>
                    </a:cubicBezTo>
                    <a:cubicBezTo>
                      <a:pt x="3957" y="1419"/>
                      <a:pt x="3957" y="2524"/>
                      <a:pt x="3269" y="3212"/>
                    </a:cubicBezTo>
                    <a:cubicBezTo>
                      <a:pt x="2925" y="3561"/>
                      <a:pt x="2475" y="3735"/>
                      <a:pt x="2024" y="3735"/>
                    </a:cubicBezTo>
                    <a:cubicBezTo>
                      <a:pt x="1574" y="3735"/>
                      <a:pt x="1123" y="3561"/>
                      <a:pt x="779" y="3212"/>
                    </a:cubicBezTo>
                    <a:cubicBezTo>
                      <a:pt x="417" y="2850"/>
                      <a:pt x="227" y="2343"/>
                      <a:pt x="272" y="1827"/>
                    </a:cubicBezTo>
                    <a:cubicBezTo>
                      <a:pt x="272" y="1763"/>
                      <a:pt x="227" y="1709"/>
                      <a:pt x="164" y="1709"/>
                    </a:cubicBezTo>
                    <a:cubicBezTo>
                      <a:pt x="109" y="1709"/>
                      <a:pt x="55" y="1754"/>
                      <a:pt x="55" y="1809"/>
                    </a:cubicBezTo>
                    <a:cubicBezTo>
                      <a:pt x="1" y="2388"/>
                      <a:pt x="209" y="2968"/>
                      <a:pt x="616" y="3375"/>
                    </a:cubicBezTo>
                    <a:cubicBezTo>
                      <a:pt x="1015" y="3755"/>
                      <a:pt x="1513" y="3955"/>
                      <a:pt x="2020" y="3955"/>
                    </a:cubicBezTo>
                    <a:cubicBezTo>
                      <a:pt x="2518" y="3955"/>
                      <a:pt x="3034" y="3755"/>
                      <a:pt x="3423" y="3375"/>
                    </a:cubicBezTo>
                    <a:cubicBezTo>
                      <a:pt x="4193" y="2606"/>
                      <a:pt x="4193" y="1347"/>
                      <a:pt x="3423" y="577"/>
                    </a:cubicBezTo>
                    <a:cubicBezTo>
                      <a:pt x="3038" y="193"/>
                      <a:pt x="2534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4" name="Google Shape;184;p3"/>
            <p:cNvSpPr/>
            <p:nvPr/>
          </p:nvSpPr>
          <p:spPr>
            <a:xfrm rot="-5400000" flipH="1">
              <a:off x="7854661" y="1070702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" name="Google Shape;185;p3"/>
            <p:cNvGrpSpPr/>
            <p:nvPr/>
          </p:nvGrpSpPr>
          <p:grpSpPr>
            <a:xfrm>
              <a:off x="8527959" y="1533408"/>
              <a:ext cx="501255" cy="279632"/>
              <a:chOff x="-4005891" y="3135183"/>
              <a:chExt cx="501255" cy="279632"/>
            </a:xfrm>
          </p:grpSpPr>
          <p:sp>
            <p:nvSpPr>
              <p:cNvPr id="186" name="Google Shape;186;p3"/>
              <p:cNvSpPr/>
              <p:nvPr/>
            </p:nvSpPr>
            <p:spPr>
              <a:xfrm>
                <a:off x="-3826480" y="3232750"/>
                <a:ext cx="141790" cy="174240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2427" extrusionOk="0">
                    <a:moveTo>
                      <a:pt x="984" y="0"/>
                    </a:moveTo>
                    <a:cubicBezTo>
                      <a:pt x="965" y="0"/>
                      <a:pt x="946" y="9"/>
                      <a:pt x="933" y="27"/>
                    </a:cubicBezTo>
                    <a:lnTo>
                      <a:pt x="27" y="906"/>
                    </a:lnTo>
                    <a:cubicBezTo>
                      <a:pt x="0" y="933"/>
                      <a:pt x="9" y="978"/>
                      <a:pt x="46" y="978"/>
                    </a:cubicBezTo>
                    <a:lnTo>
                      <a:pt x="390" y="978"/>
                    </a:lnTo>
                    <a:cubicBezTo>
                      <a:pt x="444" y="978"/>
                      <a:pt x="480" y="1023"/>
                      <a:pt x="480" y="1069"/>
                    </a:cubicBezTo>
                    <a:lnTo>
                      <a:pt x="480" y="2427"/>
                    </a:lnTo>
                    <a:lnTo>
                      <a:pt x="1476" y="2427"/>
                    </a:lnTo>
                    <a:lnTo>
                      <a:pt x="1476" y="1069"/>
                    </a:lnTo>
                    <a:cubicBezTo>
                      <a:pt x="1476" y="1014"/>
                      <a:pt x="1521" y="978"/>
                      <a:pt x="1567" y="978"/>
                    </a:cubicBezTo>
                    <a:lnTo>
                      <a:pt x="1902" y="978"/>
                    </a:lnTo>
                    <a:cubicBezTo>
                      <a:pt x="1956" y="978"/>
                      <a:pt x="1974" y="933"/>
                      <a:pt x="1947" y="906"/>
                    </a:cubicBezTo>
                    <a:lnTo>
                      <a:pt x="1042" y="27"/>
                    </a:lnTo>
                    <a:cubicBezTo>
                      <a:pt x="1023" y="9"/>
                      <a:pt x="1003" y="0"/>
                      <a:pt x="9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-4005891" y="3135183"/>
                <a:ext cx="501255" cy="279632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3895" extrusionOk="0">
                    <a:moveTo>
                      <a:pt x="2843" y="218"/>
                    </a:moveTo>
                    <a:cubicBezTo>
                      <a:pt x="3504" y="218"/>
                      <a:pt x="4111" y="626"/>
                      <a:pt x="4355" y="1241"/>
                    </a:cubicBezTo>
                    <a:cubicBezTo>
                      <a:pt x="4364" y="1260"/>
                      <a:pt x="4392" y="1287"/>
                      <a:pt x="4428" y="1296"/>
                    </a:cubicBezTo>
                    <a:cubicBezTo>
                      <a:pt x="4436" y="1298"/>
                      <a:pt x="4445" y="1299"/>
                      <a:pt x="4454" y="1299"/>
                    </a:cubicBezTo>
                    <a:cubicBezTo>
                      <a:pt x="4475" y="1299"/>
                      <a:pt x="4499" y="1293"/>
                      <a:pt x="4518" y="1287"/>
                    </a:cubicBezTo>
                    <a:cubicBezTo>
                      <a:pt x="4627" y="1214"/>
                      <a:pt x="4754" y="1178"/>
                      <a:pt x="4881" y="1178"/>
                    </a:cubicBezTo>
                    <a:cubicBezTo>
                      <a:pt x="5270" y="1178"/>
                      <a:pt x="5587" y="1495"/>
                      <a:pt x="5587" y="1893"/>
                    </a:cubicBezTo>
                    <a:cubicBezTo>
                      <a:pt x="5587" y="1966"/>
                      <a:pt x="5650" y="2011"/>
                      <a:pt x="5705" y="2011"/>
                    </a:cubicBezTo>
                    <a:lnTo>
                      <a:pt x="5922" y="2011"/>
                    </a:lnTo>
                    <a:cubicBezTo>
                      <a:pt x="6384" y="2011"/>
                      <a:pt x="6755" y="2382"/>
                      <a:pt x="6755" y="2844"/>
                    </a:cubicBezTo>
                    <a:cubicBezTo>
                      <a:pt x="6755" y="3306"/>
                      <a:pt x="6384" y="3677"/>
                      <a:pt x="5922" y="3677"/>
                    </a:cubicBezTo>
                    <a:lnTo>
                      <a:pt x="1051" y="3677"/>
                    </a:lnTo>
                    <a:cubicBezTo>
                      <a:pt x="589" y="3677"/>
                      <a:pt x="218" y="3306"/>
                      <a:pt x="218" y="2844"/>
                    </a:cubicBezTo>
                    <a:cubicBezTo>
                      <a:pt x="218" y="2382"/>
                      <a:pt x="589" y="2011"/>
                      <a:pt x="1051" y="2011"/>
                    </a:cubicBezTo>
                    <a:lnTo>
                      <a:pt x="1087" y="2011"/>
                    </a:lnTo>
                    <a:cubicBezTo>
                      <a:pt x="1123" y="2011"/>
                      <a:pt x="1141" y="1993"/>
                      <a:pt x="1168" y="1975"/>
                    </a:cubicBezTo>
                    <a:cubicBezTo>
                      <a:pt x="1186" y="1966"/>
                      <a:pt x="1195" y="1930"/>
                      <a:pt x="1195" y="1893"/>
                    </a:cubicBezTo>
                    <a:lnTo>
                      <a:pt x="1195" y="1857"/>
                    </a:lnTo>
                    <a:cubicBezTo>
                      <a:pt x="1195" y="952"/>
                      <a:pt x="1938" y="218"/>
                      <a:pt x="2843" y="218"/>
                    </a:cubicBezTo>
                    <a:close/>
                    <a:moveTo>
                      <a:pt x="2871" y="1"/>
                    </a:moveTo>
                    <a:cubicBezTo>
                      <a:pt x="1865" y="1"/>
                      <a:pt x="1051" y="798"/>
                      <a:pt x="1014" y="1794"/>
                    </a:cubicBezTo>
                    <a:cubicBezTo>
                      <a:pt x="453" y="1812"/>
                      <a:pt x="0" y="2283"/>
                      <a:pt x="0" y="2844"/>
                    </a:cubicBezTo>
                    <a:cubicBezTo>
                      <a:pt x="0" y="3424"/>
                      <a:pt x="471" y="3894"/>
                      <a:pt x="1051" y="3894"/>
                    </a:cubicBezTo>
                    <a:lnTo>
                      <a:pt x="5922" y="3894"/>
                    </a:lnTo>
                    <a:cubicBezTo>
                      <a:pt x="6492" y="3894"/>
                      <a:pt x="6981" y="3424"/>
                      <a:pt x="6981" y="2844"/>
                    </a:cubicBezTo>
                    <a:cubicBezTo>
                      <a:pt x="6981" y="2265"/>
                      <a:pt x="6510" y="1794"/>
                      <a:pt x="5931" y="1794"/>
                    </a:cubicBezTo>
                    <a:lnTo>
                      <a:pt x="5813" y="1794"/>
                    </a:lnTo>
                    <a:cubicBezTo>
                      <a:pt x="5768" y="1341"/>
                      <a:pt x="5370" y="979"/>
                      <a:pt x="4899" y="979"/>
                    </a:cubicBezTo>
                    <a:cubicBezTo>
                      <a:pt x="4772" y="979"/>
                      <a:pt x="4645" y="997"/>
                      <a:pt x="4537" y="1042"/>
                    </a:cubicBezTo>
                    <a:cubicBezTo>
                      <a:pt x="4229" y="408"/>
                      <a:pt x="3586" y="1"/>
                      <a:pt x="2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8" name="Google Shape;188;p3"/>
          <p:cNvSpPr txBox="1">
            <a:spLocks noGrp="1"/>
          </p:cNvSpPr>
          <p:nvPr>
            <p:ph type="title"/>
          </p:nvPr>
        </p:nvSpPr>
        <p:spPr>
          <a:xfrm>
            <a:off x="4189269" y="2255175"/>
            <a:ext cx="4102200" cy="14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9" name="Google Shape;189;p3"/>
          <p:cNvSpPr txBox="1">
            <a:spLocks noGrp="1"/>
          </p:cNvSpPr>
          <p:nvPr>
            <p:ph type="title" idx="2" hasCustomPrompt="1"/>
          </p:nvPr>
        </p:nvSpPr>
        <p:spPr>
          <a:xfrm>
            <a:off x="4189275" y="1405425"/>
            <a:ext cx="1118700" cy="1046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0" name="Google Shape;190;p3"/>
          <p:cNvSpPr>
            <a:spLocks noGrp="1"/>
          </p:cNvSpPr>
          <p:nvPr>
            <p:ph type="pic" idx="3"/>
          </p:nvPr>
        </p:nvSpPr>
        <p:spPr>
          <a:xfrm flipH="1">
            <a:off x="852655" y="539500"/>
            <a:ext cx="2933400" cy="4064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7"/>
          <p:cNvGrpSpPr/>
          <p:nvPr/>
        </p:nvGrpSpPr>
        <p:grpSpPr>
          <a:xfrm>
            <a:off x="-21819" y="85452"/>
            <a:ext cx="9090093" cy="5475527"/>
            <a:chOff x="-21819" y="85452"/>
            <a:chExt cx="9090093" cy="5475527"/>
          </a:xfrm>
        </p:grpSpPr>
        <p:sp>
          <p:nvSpPr>
            <p:cNvPr id="336" name="Google Shape;336;p7"/>
            <p:cNvSpPr/>
            <p:nvPr/>
          </p:nvSpPr>
          <p:spPr>
            <a:xfrm>
              <a:off x="8044286" y="3971537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7" name="Google Shape;337;p7"/>
            <p:cNvGrpSpPr/>
            <p:nvPr/>
          </p:nvGrpSpPr>
          <p:grpSpPr>
            <a:xfrm>
              <a:off x="8574732" y="4629480"/>
              <a:ext cx="438866" cy="406202"/>
              <a:chOff x="5642750" y="3177675"/>
              <a:chExt cx="279800" cy="258975"/>
            </a:xfrm>
          </p:grpSpPr>
          <p:sp>
            <p:nvSpPr>
              <p:cNvPr id="338" name="Google Shape;338;p7"/>
              <p:cNvSpPr/>
              <p:nvPr/>
            </p:nvSpPr>
            <p:spPr>
              <a:xfrm>
                <a:off x="5646700" y="3220675"/>
                <a:ext cx="271200" cy="21167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8467" extrusionOk="0">
                    <a:moveTo>
                      <a:pt x="671" y="1"/>
                    </a:moveTo>
                    <a:cubicBezTo>
                      <a:pt x="300" y="1"/>
                      <a:pt x="1" y="309"/>
                      <a:pt x="1" y="671"/>
                    </a:cubicBezTo>
                    <a:lnTo>
                      <a:pt x="1" y="7797"/>
                    </a:lnTo>
                    <a:cubicBezTo>
                      <a:pt x="1" y="8177"/>
                      <a:pt x="309" y="8467"/>
                      <a:pt x="671" y="8467"/>
                    </a:cubicBezTo>
                    <a:lnTo>
                      <a:pt x="10178" y="8467"/>
                    </a:lnTo>
                    <a:cubicBezTo>
                      <a:pt x="10549" y="8467"/>
                      <a:pt x="10848" y="8177"/>
                      <a:pt x="10848" y="7797"/>
                    </a:cubicBezTo>
                    <a:lnTo>
                      <a:pt x="10848" y="671"/>
                    </a:lnTo>
                    <a:cubicBezTo>
                      <a:pt x="10848" y="300"/>
                      <a:pt x="10540" y="1"/>
                      <a:pt x="101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5642750" y="3216375"/>
                <a:ext cx="279575" cy="220275"/>
              </a:xfrm>
              <a:custGeom>
                <a:avLst/>
                <a:gdLst/>
                <a:ahLst/>
                <a:cxnLst/>
                <a:rect l="l" t="t" r="r" b="b"/>
                <a:pathLst>
                  <a:path w="11183" h="8811" extrusionOk="0">
                    <a:moveTo>
                      <a:pt x="10340" y="345"/>
                    </a:moveTo>
                    <a:cubicBezTo>
                      <a:pt x="10612" y="345"/>
                      <a:pt x="10838" y="571"/>
                      <a:pt x="10838" y="843"/>
                    </a:cubicBezTo>
                    <a:lnTo>
                      <a:pt x="10838" y="7969"/>
                    </a:lnTo>
                    <a:cubicBezTo>
                      <a:pt x="10838" y="8240"/>
                      <a:pt x="10612" y="8467"/>
                      <a:pt x="10340" y="8467"/>
                    </a:cubicBezTo>
                    <a:lnTo>
                      <a:pt x="833" y="8467"/>
                    </a:lnTo>
                    <a:cubicBezTo>
                      <a:pt x="561" y="8467"/>
                      <a:pt x="335" y="8240"/>
                      <a:pt x="335" y="7969"/>
                    </a:cubicBezTo>
                    <a:lnTo>
                      <a:pt x="335" y="843"/>
                    </a:lnTo>
                    <a:cubicBezTo>
                      <a:pt x="335" y="571"/>
                      <a:pt x="561" y="345"/>
                      <a:pt x="833" y="345"/>
                    </a:cubicBezTo>
                    <a:close/>
                    <a:moveTo>
                      <a:pt x="833" y="1"/>
                    </a:moveTo>
                    <a:cubicBezTo>
                      <a:pt x="371" y="1"/>
                      <a:pt x="0" y="381"/>
                      <a:pt x="0" y="843"/>
                    </a:cubicBezTo>
                    <a:lnTo>
                      <a:pt x="0" y="7969"/>
                    </a:lnTo>
                    <a:cubicBezTo>
                      <a:pt x="0" y="8440"/>
                      <a:pt x="371" y="8811"/>
                      <a:pt x="833" y="8811"/>
                    </a:cubicBezTo>
                    <a:lnTo>
                      <a:pt x="10340" y="8811"/>
                    </a:lnTo>
                    <a:cubicBezTo>
                      <a:pt x="10802" y="8811"/>
                      <a:pt x="11182" y="8440"/>
                      <a:pt x="11182" y="7969"/>
                    </a:cubicBezTo>
                    <a:lnTo>
                      <a:pt x="11182" y="843"/>
                    </a:lnTo>
                    <a:cubicBezTo>
                      <a:pt x="11182" y="381"/>
                      <a:pt x="10802" y="1"/>
                      <a:pt x="103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5642750" y="3216150"/>
                <a:ext cx="279800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11192" h="4583" extrusionOk="0">
                    <a:moveTo>
                      <a:pt x="10150" y="354"/>
                    </a:moveTo>
                    <a:cubicBezTo>
                      <a:pt x="10530" y="354"/>
                      <a:pt x="10838" y="671"/>
                      <a:pt x="10838" y="1042"/>
                    </a:cubicBezTo>
                    <a:lnTo>
                      <a:pt x="10838" y="2762"/>
                    </a:lnTo>
                    <a:lnTo>
                      <a:pt x="5587" y="4238"/>
                    </a:lnTo>
                    <a:lnTo>
                      <a:pt x="335" y="2708"/>
                    </a:lnTo>
                    <a:lnTo>
                      <a:pt x="326" y="1042"/>
                    </a:lnTo>
                    <a:cubicBezTo>
                      <a:pt x="326" y="662"/>
                      <a:pt x="643" y="354"/>
                      <a:pt x="1014" y="354"/>
                    </a:cubicBezTo>
                    <a:close/>
                    <a:moveTo>
                      <a:pt x="1023" y="1"/>
                    </a:moveTo>
                    <a:cubicBezTo>
                      <a:pt x="462" y="1"/>
                      <a:pt x="0" y="463"/>
                      <a:pt x="0" y="1033"/>
                    </a:cubicBezTo>
                    <a:lnTo>
                      <a:pt x="0" y="2952"/>
                    </a:lnTo>
                    <a:lnTo>
                      <a:pt x="5587" y="4582"/>
                    </a:lnTo>
                    <a:lnTo>
                      <a:pt x="11191" y="3016"/>
                    </a:lnTo>
                    <a:lnTo>
                      <a:pt x="11191" y="1033"/>
                    </a:lnTo>
                    <a:cubicBezTo>
                      <a:pt x="11191" y="463"/>
                      <a:pt x="10721" y="1"/>
                      <a:pt x="101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5732375" y="3177675"/>
                <a:ext cx="86950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1549" extrusionOk="0">
                    <a:moveTo>
                      <a:pt x="969" y="0"/>
                    </a:moveTo>
                    <a:cubicBezTo>
                      <a:pt x="444" y="0"/>
                      <a:pt x="1" y="444"/>
                      <a:pt x="1" y="978"/>
                    </a:cubicBezTo>
                    <a:lnTo>
                      <a:pt x="1" y="1549"/>
                    </a:lnTo>
                    <a:lnTo>
                      <a:pt x="336" y="1549"/>
                    </a:lnTo>
                    <a:lnTo>
                      <a:pt x="336" y="978"/>
                    </a:lnTo>
                    <a:cubicBezTo>
                      <a:pt x="336" y="625"/>
                      <a:pt x="625" y="345"/>
                      <a:pt x="969" y="345"/>
                    </a:cubicBezTo>
                    <a:lnTo>
                      <a:pt x="2500" y="345"/>
                    </a:lnTo>
                    <a:cubicBezTo>
                      <a:pt x="2853" y="345"/>
                      <a:pt x="3134" y="625"/>
                      <a:pt x="3134" y="978"/>
                    </a:cubicBezTo>
                    <a:lnTo>
                      <a:pt x="3134" y="1549"/>
                    </a:lnTo>
                    <a:lnTo>
                      <a:pt x="3478" y="1549"/>
                    </a:lnTo>
                    <a:lnTo>
                      <a:pt x="3478" y="978"/>
                    </a:lnTo>
                    <a:cubicBezTo>
                      <a:pt x="3478" y="444"/>
                      <a:pt x="3034" y="0"/>
                      <a:pt x="25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5753425" y="3359900"/>
                <a:ext cx="57750" cy="30125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205" extrusionOk="0">
                    <a:moveTo>
                      <a:pt x="1" y="0"/>
                    </a:moveTo>
                    <a:lnTo>
                      <a:pt x="1" y="1205"/>
                    </a:lnTo>
                    <a:lnTo>
                      <a:pt x="2310" y="1205"/>
                    </a:lnTo>
                    <a:lnTo>
                      <a:pt x="23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3" name="Google Shape;343;p7"/>
            <p:cNvGrpSpPr/>
            <p:nvPr/>
          </p:nvGrpSpPr>
          <p:grpSpPr>
            <a:xfrm>
              <a:off x="8625126" y="550204"/>
              <a:ext cx="338071" cy="446621"/>
              <a:chOff x="6289250" y="3856225"/>
              <a:chExt cx="117725" cy="155525"/>
            </a:xfrm>
          </p:grpSpPr>
          <p:sp>
            <p:nvSpPr>
              <p:cNvPr id="344" name="Google Shape;344;p7"/>
              <p:cNvSpPr/>
              <p:nvPr/>
            </p:nvSpPr>
            <p:spPr>
              <a:xfrm>
                <a:off x="6289250" y="3856225"/>
                <a:ext cx="117725" cy="117725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709" extrusionOk="0">
                    <a:moveTo>
                      <a:pt x="2355" y="353"/>
                    </a:moveTo>
                    <a:cubicBezTo>
                      <a:pt x="3468" y="353"/>
                      <a:pt x="4356" y="1241"/>
                      <a:pt x="4374" y="2364"/>
                    </a:cubicBezTo>
                    <a:cubicBezTo>
                      <a:pt x="4374" y="3477"/>
                      <a:pt x="3468" y="4383"/>
                      <a:pt x="2355" y="4383"/>
                    </a:cubicBezTo>
                    <a:cubicBezTo>
                      <a:pt x="1250" y="4383"/>
                      <a:pt x="344" y="3477"/>
                      <a:pt x="344" y="2364"/>
                    </a:cubicBezTo>
                    <a:cubicBezTo>
                      <a:pt x="344" y="1259"/>
                      <a:pt x="1250" y="353"/>
                      <a:pt x="2355" y="353"/>
                    </a:cubicBezTo>
                    <a:close/>
                    <a:moveTo>
                      <a:pt x="2355" y="0"/>
                    </a:moveTo>
                    <a:cubicBezTo>
                      <a:pt x="1051" y="0"/>
                      <a:pt x="0" y="1051"/>
                      <a:pt x="0" y="2354"/>
                    </a:cubicBezTo>
                    <a:cubicBezTo>
                      <a:pt x="0" y="3658"/>
                      <a:pt x="1051" y="4709"/>
                      <a:pt x="2355" y="4709"/>
                    </a:cubicBezTo>
                    <a:cubicBezTo>
                      <a:pt x="3649" y="4709"/>
                      <a:pt x="4700" y="3658"/>
                      <a:pt x="4709" y="2354"/>
                    </a:cubicBezTo>
                    <a:cubicBezTo>
                      <a:pt x="4709" y="1051"/>
                      <a:pt x="3658" y="0"/>
                      <a:pt x="23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7"/>
              <p:cNvSpPr/>
              <p:nvPr/>
            </p:nvSpPr>
            <p:spPr>
              <a:xfrm>
                <a:off x="6316625" y="3915075"/>
                <a:ext cx="62975" cy="54575"/>
              </a:xfrm>
              <a:custGeom>
                <a:avLst/>
                <a:gdLst/>
                <a:ahLst/>
                <a:cxnLst/>
                <a:rect l="l" t="t" r="r" b="b"/>
                <a:pathLst>
                  <a:path w="2519" h="2183" extrusionOk="0">
                    <a:moveTo>
                      <a:pt x="1260" y="0"/>
                    </a:moveTo>
                    <a:cubicBezTo>
                      <a:pt x="1094" y="566"/>
                      <a:pt x="637" y="670"/>
                      <a:pt x="322" y="670"/>
                    </a:cubicBezTo>
                    <a:cubicBezTo>
                      <a:pt x="137" y="670"/>
                      <a:pt x="1" y="634"/>
                      <a:pt x="1" y="634"/>
                    </a:cubicBezTo>
                    <a:lnTo>
                      <a:pt x="1" y="634"/>
                    </a:lnTo>
                    <a:lnTo>
                      <a:pt x="897" y="2155"/>
                    </a:lnTo>
                    <a:lnTo>
                      <a:pt x="1260" y="2183"/>
                    </a:lnTo>
                    <a:lnTo>
                      <a:pt x="1622" y="2155"/>
                    </a:lnTo>
                    <a:lnTo>
                      <a:pt x="2518" y="634"/>
                    </a:lnTo>
                    <a:lnTo>
                      <a:pt x="2518" y="634"/>
                    </a:lnTo>
                    <a:cubicBezTo>
                      <a:pt x="2515" y="634"/>
                      <a:pt x="2378" y="670"/>
                      <a:pt x="2194" y="670"/>
                    </a:cubicBezTo>
                    <a:cubicBezTo>
                      <a:pt x="1879" y="670"/>
                      <a:pt x="1425" y="566"/>
                      <a:pt x="12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7"/>
              <p:cNvSpPr/>
              <p:nvPr/>
            </p:nvSpPr>
            <p:spPr>
              <a:xfrm>
                <a:off x="6324325" y="3954225"/>
                <a:ext cx="47125" cy="57525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301" extrusionOk="0">
                    <a:moveTo>
                      <a:pt x="1" y="1"/>
                    </a:moveTo>
                    <a:lnTo>
                      <a:pt x="1" y="1540"/>
                    </a:lnTo>
                    <a:cubicBezTo>
                      <a:pt x="1" y="1966"/>
                      <a:pt x="354" y="2301"/>
                      <a:pt x="770" y="2301"/>
                    </a:cubicBezTo>
                    <a:lnTo>
                      <a:pt x="1124" y="2301"/>
                    </a:lnTo>
                    <a:cubicBezTo>
                      <a:pt x="1540" y="2301"/>
                      <a:pt x="1884" y="1966"/>
                      <a:pt x="1884" y="1540"/>
                    </a:cubicBezTo>
                    <a:lnTo>
                      <a:pt x="18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7" name="Google Shape;347;p7"/>
            <p:cNvSpPr/>
            <p:nvPr/>
          </p:nvSpPr>
          <p:spPr>
            <a:xfrm>
              <a:off x="8034123" y="4722379"/>
              <a:ext cx="223059" cy="220403"/>
            </a:xfrm>
            <a:custGeom>
              <a:avLst/>
              <a:gdLst/>
              <a:ahLst/>
              <a:cxnLst/>
              <a:rect l="l" t="t" r="r" b="b"/>
              <a:pathLst>
                <a:path w="3107" h="3070" extrusionOk="0">
                  <a:moveTo>
                    <a:pt x="1902" y="1123"/>
                  </a:moveTo>
                  <a:lnTo>
                    <a:pt x="1820" y="1775"/>
                  </a:lnTo>
                  <a:cubicBezTo>
                    <a:pt x="1811" y="1838"/>
                    <a:pt x="1775" y="1893"/>
                    <a:pt x="1739" y="1929"/>
                  </a:cubicBezTo>
                  <a:cubicBezTo>
                    <a:pt x="1694" y="1965"/>
                    <a:pt x="1648" y="1983"/>
                    <a:pt x="1594" y="1983"/>
                  </a:cubicBezTo>
                  <a:cubicBezTo>
                    <a:pt x="1494" y="1983"/>
                    <a:pt x="1413" y="1956"/>
                    <a:pt x="1350" y="1884"/>
                  </a:cubicBezTo>
                  <a:cubicBezTo>
                    <a:pt x="1286" y="1829"/>
                    <a:pt x="1268" y="1748"/>
                    <a:pt x="1268" y="1666"/>
                  </a:cubicBezTo>
                  <a:cubicBezTo>
                    <a:pt x="1268" y="1503"/>
                    <a:pt x="1322" y="1377"/>
                    <a:pt x="1440" y="1277"/>
                  </a:cubicBezTo>
                  <a:cubicBezTo>
                    <a:pt x="1549" y="1168"/>
                    <a:pt x="1685" y="1123"/>
                    <a:pt x="1848" y="1123"/>
                  </a:cubicBezTo>
                  <a:close/>
                  <a:moveTo>
                    <a:pt x="1721" y="0"/>
                  </a:moveTo>
                  <a:cubicBezTo>
                    <a:pt x="1377" y="0"/>
                    <a:pt x="1069" y="82"/>
                    <a:pt x="815" y="227"/>
                  </a:cubicBezTo>
                  <a:cubicBezTo>
                    <a:pt x="553" y="381"/>
                    <a:pt x="345" y="580"/>
                    <a:pt x="209" y="833"/>
                  </a:cubicBezTo>
                  <a:cubicBezTo>
                    <a:pt x="64" y="1078"/>
                    <a:pt x="0" y="1350"/>
                    <a:pt x="0" y="1657"/>
                  </a:cubicBezTo>
                  <a:cubicBezTo>
                    <a:pt x="0" y="1929"/>
                    <a:pt x="64" y="2174"/>
                    <a:pt x="200" y="2391"/>
                  </a:cubicBezTo>
                  <a:cubicBezTo>
                    <a:pt x="335" y="2608"/>
                    <a:pt x="508" y="2780"/>
                    <a:pt x="734" y="2889"/>
                  </a:cubicBezTo>
                  <a:cubicBezTo>
                    <a:pt x="960" y="3016"/>
                    <a:pt x="1196" y="3070"/>
                    <a:pt x="1431" y="3070"/>
                  </a:cubicBezTo>
                  <a:cubicBezTo>
                    <a:pt x="1603" y="3070"/>
                    <a:pt x="1766" y="3061"/>
                    <a:pt x="1911" y="3034"/>
                  </a:cubicBezTo>
                  <a:cubicBezTo>
                    <a:pt x="2047" y="3007"/>
                    <a:pt x="2192" y="2961"/>
                    <a:pt x="2327" y="2889"/>
                  </a:cubicBezTo>
                  <a:lnTo>
                    <a:pt x="2201" y="2518"/>
                  </a:lnTo>
                  <a:cubicBezTo>
                    <a:pt x="2101" y="2572"/>
                    <a:pt x="1974" y="2617"/>
                    <a:pt x="1857" y="2644"/>
                  </a:cubicBezTo>
                  <a:cubicBezTo>
                    <a:pt x="1730" y="2662"/>
                    <a:pt x="1603" y="2681"/>
                    <a:pt x="1476" y="2681"/>
                  </a:cubicBezTo>
                  <a:cubicBezTo>
                    <a:pt x="1286" y="2681"/>
                    <a:pt x="1114" y="2635"/>
                    <a:pt x="960" y="2554"/>
                  </a:cubicBezTo>
                  <a:cubicBezTo>
                    <a:pt x="797" y="2472"/>
                    <a:pt x="680" y="2364"/>
                    <a:pt x="589" y="2201"/>
                  </a:cubicBezTo>
                  <a:cubicBezTo>
                    <a:pt x="498" y="2038"/>
                    <a:pt x="453" y="1875"/>
                    <a:pt x="453" y="1666"/>
                  </a:cubicBezTo>
                  <a:cubicBezTo>
                    <a:pt x="453" y="1422"/>
                    <a:pt x="517" y="1196"/>
                    <a:pt x="634" y="996"/>
                  </a:cubicBezTo>
                  <a:cubicBezTo>
                    <a:pt x="752" y="806"/>
                    <a:pt x="915" y="661"/>
                    <a:pt x="1105" y="562"/>
                  </a:cubicBezTo>
                  <a:cubicBezTo>
                    <a:pt x="1304" y="453"/>
                    <a:pt x="1513" y="399"/>
                    <a:pt x="1730" y="399"/>
                  </a:cubicBezTo>
                  <a:cubicBezTo>
                    <a:pt x="1920" y="399"/>
                    <a:pt x="2092" y="435"/>
                    <a:pt x="2237" y="517"/>
                  </a:cubicBezTo>
                  <a:cubicBezTo>
                    <a:pt x="2391" y="589"/>
                    <a:pt x="2509" y="707"/>
                    <a:pt x="2590" y="843"/>
                  </a:cubicBezTo>
                  <a:cubicBezTo>
                    <a:pt x="2672" y="978"/>
                    <a:pt x="2717" y="1132"/>
                    <a:pt x="2717" y="1322"/>
                  </a:cubicBezTo>
                  <a:cubicBezTo>
                    <a:pt x="2717" y="1458"/>
                    <a:pt x="2708" y="1567"/>
                    <a:pt x="2672" y="1666"/>
                  </a:cubicBezTo>
                  <a:cubicBezTo>
                    <a:pt x="2635" y="1775"/>
                    <a:pt x="2590" y="1848"/>
                    <a:pt x="2536" y="1911"/>
                  </a:cubicBezTo>
                  <a:cubicBezTo>
                    <a:pt x="2481" y="1965"/>
                    <a:pt x="2418" y="1983"/>
                    <a:pt x="2355" y="1983"/>
                  </a:cubicBezTo>
                  <a:cubicBezTo>
                    <a:pt x="2318" y="1983"/>
                    <a:pt x="2291" y="1974"/>
                    <a:pt x="2264" y="1938"/>
                  </a:cubicBezTo>
                  <a:cubicBezTo>
                    <a:pt x="2237" y="1911"/>
                    <a:pt x="2228" y="1875"/>
                    <a:pt x="2228" y="1820"/>
                  </a:cubicBezTo>
                  <a:lnTo>
                    <a:pt x="2327" y="942"/>
                  </a:lnTo>
                  <a:lnTo>
                    <a:pt x="2155" y="770"/>
                  </a:lnTo>
                  <a:lnTo>
                    <a:pt x="1820" y="770"/>
                  </a:lnTo>
                  <a:cubicBezTo>
                    <a:pt x="1639" y="770"/>
                    <a:pt x="1476" y="806"/>
                    <a:pt x="1322" y="888"/>
                  </a:cubicBezTo>
                  <a:cubicBezTo>
                    <a:pt x="1159" y="951"/>
                    <a:pt x="1042" y="1069"/>
                    <a:pt x="951" y="1205"/>
                  </a:cubicBezTo>
                  <a:cubicBezTo>
                    <a:pt x="861" y="1340"/>
                    <a:pt x="815" y="1494"/>
                    <a:pt x="815" y="1676"/>
                  </a:cubicBezTo>
                  <a:cubicBezTo>
                    <a:pt x="815" y="1893"/>
                    <a:pt x="879" y="2065"/>
                    <a:pt x="1006" y="2192"/>
                  </a:cubicBezTo>
                  <a:cubicBezTo>
                    <a:pt x="1132" y="2309"/>
                    <a:pt x="1322" y="2373"/>
                    <a:pt x="1567" y="2373"/>
                  </a:cubicBezTo>
                  <a:cubicBezTo>
                    <a:pt x="1639" y="2373"/>
                    <a:pt x="1703" y="2364"/>
                    <a:pt x="1775" y="2336"/>
                  </a:cubicBezTo>
                  <a:cubicBezTo>
                    <a:pt x="1839" y="2309"/>
                    <a:pt x="1902" y="2291"/>
                    <a:pt x="1956" y="2255"/>
                  </a:cubicBezTo>
                  <a:cubicBezTo>
                    <a:pt x="2047" y="2336"/>
                    <a:pt x="2174" y="2373"/>
                    <a:pt x="2309" y="2373"/>
                  </a:cubicBezTo>
                  <a:cubicBezTo>
                    <a:pt x="2545" y="2373"/>
                    <a:pt x="2735" y="2264"/>
                    <a:pt x="2880" y="2083"/>
                  </a:cubicBezTo>
                  <a:cubicBezTo>
                    <a:pt x="3034" y="1902"/>
                    <a:pt x="3106" y="1630"/>
                    <a:pt x="3106" y="1295"/>
                  </a:cubicBezTo>
                  <a:cubicBezTo>
                    <a:pt x="3106" y="1060"/>
                    <a:pt x="3052" y="833"/>
                    <a:pt x="2925" y="643"/>
                  </a:cubicBezTo>
                  <a:cubicBezTo>
                    <a:pt x="2807" y="435"/>
                    <a:pt x="2644" y="290"/>
                    <a:pt x="2427" y="172"/>
                  </a:cubicBezTo>
                  <a:cubicBezTo>
                    <a:pt x="2219" y="64"/>
                    <a:pt x="1974" y="0"/>
                    <a:pt x="1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8" name="Google Shape;348;p7"/>
            <p:cNvGrpSpPr/>
            <p:nvPr/>
          </p:nvGrpSpPr>
          <p:grpSpPr>
            <a:xfrm>
              <a:off x="8543533" y="92884"/>
              <a:ext cx="134611" cy="132026"/>
              <a:chOff x="3025300" y="2552125"/>
              <a:chExt cx="46875" cy="45975"/>
            </a:xfrm>
          </p:grpSpPr>
          <p:sp>
            <p:nvSpPr>
              <p:cNvPr id="349" name="Google Shape;349;p7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85" y="1"/>
                    </a:moveTo>
                    <a:cubicBezTo>
                      <a:pt x="143" y="1"/>
                      <a:pt x="100" y="19"/>
                      <a:pt x="64" y="55"/>
                    </a:cubicBezTo>
                    <a:cubicBezTo>
                      <a:pt x="1" y="118"/>
                      <a:pt x="1" y="227"/>
                      <a:pt x="64" y="290"/>
                    </a:cubicBezTo>
                    <a:lnTo>
                      <a:pt x="1567" y="1793"/>
                    </a:lnTo>
                    <a:cubicBezTo>
                      <a:pt x="1603" y="1830"/>
                      <a:pt x="1649" y="1839"/>
                      <a:pt x="1694" y="1839"/>
                    </a:cubicBezTo>
                    <a:cubicBezTo>
                      <a:pt x="1739" y="1839"/>
                      <a:pt x="1784" y="1830"/>
                      <a:pt x="1812" y="1793"/>
                    </a:cubicBezTo>
                    <a:cubicBezTo>
                      <a:pt x="1875" y="1730"/>
                      <a:pt x="1875" y="1621"/>
                      <a:pt x="1812" y="1558"/>
                    </a:cubicBezTo>
                    <a:lnTo>
                      <a:pt x="299" y="55"/>
                    </a:lnTo>
                    <a:cubicBezTo>
                      <a:pt x="268" y="19"/>
                      <a:pt x="227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689" y="1"/>
                    </a:moveTo>
                    <a:cubicBezTo>
                      <a:pt x="1646" y="1"/>
                      <a:pt x="1603" y="19"/>
                      <a:pt x="1567" y="55"/>
                    </a:cubicBezTo>
                    <a:lnTo>
                      <a:pt x="64" y="1558"/>
                    </a:lnTo>
                    <a:cubicBezTo>
                      <a:pt x="1" y="1630"/>
                      <a:pt x="1" y="1730"/>
                      <a:pt x="64" y="1793"/>
                    </a:cubicBezTo>
                    <a:cubicBezTo>
                      <a:pt x="100" y="1830"/>
                      <a:pt x="146" y="1839"/>
                      <a:pt x="191" y="1839"/>
                    </a:cubicBezTo>
                    <a:cubicBezTo>
                      <a:pt x="236" y="1839"/>
                      <a:pt x="272" y="1830"/>
                      <a:pt x="299" y="1793"/>
                    </a:cubicBezTo>
                    <a:lnTo>
                      <a:pt x="1812" y="290"/>
                    </a:lnTo>
                    <a:cubicBezTo>
                      <a:pt x="1875" y="227"/>
                      <a:pt x="1875" y="118"/>
                      <a:pt x="1812" y="55"/>
                    </a:cubicBezTo>
                    <a:cubicBezTo>
                      <a:pt x="1775" y="19"/>
                      <a:pt x="1732" y="1"/>
                      <a:pt x="16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1" name="Google Shape;351;p7"/>
            <p:cNvSpPr/>
            <p:nvPr/>
          </p:nvSpPr>
          <p:spPr>
            <a:xfrm>
              <a:off x="8817287" y="92869"/>
              <a:ext cx="250987" cy="261253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1757" y="1158"/>
                  </a:moveTo>
                  <a:cubicBezTo>
                    <a:pt x="2128" y="1158"/>
                    <a:pt x="2436" y="1456"/>
                    <a:pt x="2436" y="1837"/>
                  </a:cubicBezTo>
                  <a:cubicBezTo>
                    <a:pt x="2436" y="2217"/>
                    <a:pt x="2128" y="2516"/>
                    <a:pt x="1757" y="2516"/>
                  </a:cubicBezTo>
                  <a:cubicBezTo>
                    <a:pt x="1386" y="2516"/>
                    <a:pt x="1078" y="2217"/>
                    <a:pt x="1078" y="1837"/>
                  </a:cubicBezTo>
                  <a:cubicBezTo>
                    <a:pt x="1078" y="1466"/>
                    <a:pt x="1386" y="1158"/>
                    <a:pt x="1757" y="1158"/>
                  </a:cubicBezTo>
                  <a:close/>
                  <a:moveTo>
                    <a:pt x="1757" y="931"/>
                  </a:moveTo>
                  <a:cubicBezTo>
                    <a:pt x="1259" y="931"/>
                    <a:pt x="861" y="1339"/>
                    <a:pt x="861" y="1828"/>
                  </a:cubicBezTo>
                  <a:cubicBezTo>
                    <a:pt x="861" y="2326"/>
                    <a:pt x="1268" y="2724"/>
                    <a:pt x="1757" y="2724"/>
                  </a:cubicBezTo>
                  <a:cubicBezTo>
                    <a:pt x="2255" y="2724"/>
                    <a:pt x="2653" y="2326"/>
                    <a:pt x="2653" y="1828"/>
                  </a:cubicBezTo>
                  <a:cubicBezTo>
                    <a:pt x="2653" y="1330"/>
                    <a:pt x="2255" y="931"/>
                    <a:pt x="1757" y="931"/>
                  </a:cubicBezTo>
                  <a:close/>
                  <a:moveTo>
                    <a:pt x="1765" y="250"/>
                  </a:moveTo>
                  <a:cubicBezTo>
                    <a:pt x="1843" y="250"/>
                    <a:pt x="1920" y="257"/>
                    <a:pt x="1992" y="270"/>
                  </a:cubicBezTo>
                  <a:lnTo>
                    <a:pt x="1992" y="741"/>
                  </a:lnTo>
                  <a:lnTo>
                    <a:pt x="2074" y="759"/>
                  </a:lnTo>
                  <a:cubicBezTo>
                    <a:pt x="2255" y="805"/>
                    <a:pt x="2409" y="913"/>
                    <a:pt x="2545" y="1031"/>
                  </a:cubicBezTo>
                  <a:lnTo>
                    <a:pt x="2608" y="1094"/>
                  </a:lnTo>
                  <a:lnTo>
                    <a:pt x="3016" y="850"/>
                  </a:lnTo>
                  <a:cubicBezTo>
                    <a:pt x="3106" y="977"/>
                    <a:pt x="3179" y="1103"/>
                    <a:pt x="3242" y="1248"/>
                  </a:cubicBezTo>
                  <a:lnTo>
                    <a:pt x="2835" y="1484"/>
                  </a:lnTo>
                  <a:lnTo>
                    <a:pt x="2853" y="1565"/>
                  </a:lnTo>
                  <a:cubicBezTo>
                    <a:pt x="2880" y="1656"/>
                    <a:pt x="2889" y="1746"/>
                    <a:pt x="2889" y="1837"/>
                  </a:cubicBezTo>
                  <a:cubicBezTo>
                    <a:pt x="2889" y="1927"/>
                    <a:pt x="2880" y="2018"/>
                    <a:pt x="2853" y="2108"/>
                  </a:cubicBezTo>
                  <a:lnTo>
                    <a:pt x="2835" y="2190"/>
                  </a:lnTo>
                  <a:lnTo>
                    <a:pt x="3242" y="2425"/>
                  </a:lnTo>
                  <a:cubicBezTo>
                    <a:pt x="3179" y="2561"/>
                    <a:pt x="3115" y="2697"/>
                    <a:pt x="3016" y="2824"/>
                  </a:cubicBezTo>
                  <a:lnTo>
                    <a:pt x="2608" y="2588"/>
                  </a:lnTo>
                  <a:lnTo>
                    <a:pt x="2545" y="2643"/>
                  </a:lnTo>
                  <a:cubicBezTo>
                    <a:pt x="2409" y="2769"/>
                    <a:pt x="2255" y="2869"/>
                    <a:pt x="2074" y="2914"/>
                  </a:cubicBezTo>
                  <a:lnTo>
                    <a:pt x="1992" y="2932"/>
                  </a:lnTo>
                  <a:lnTo>
                    <a:pt x="1992" y="3412"/>
                  </a:lnTo>
                  <a:cubicBezTo>
                    <a:pt x="1915" y="3426"/>
                    <a:pt x="1839" y="3433"/>
                    <a:pt x="1762" y="3433"/>
                  </a:cubicBezTo>
                  <a:cubicBezTo>
                    <a:pt x="1685" y="3433"/>
                    <a:pt x="1608" y="3426"/>
                    <a:pt x="1531" y="3412"/>
                  </a:cubicBezTo>
                  <a:lnTo>
                    <a:pt x="1531" y="2941"/>
                  </a:lnTo>
                  <a:lnTo>
                    <a:pt x="1449" y="2914"/>
                  </a:lnTo>
                  <a:cubicBezTo>
                    <a:pt x="1268" y="2869"/>
                    <a:pt x="1114" y="2769"/>
                    <a:pt x="978" y="2643"/>
                  </a:cubicBezTo>
                  <a:lnTo>
                    <a:pt x="915" y="2588"/>
                  </a:lnTo>
                  <a:lnTo>
                    <a:pt x="508" y="2824"/>
                  </a:lnTo>
                  <a:cubicBezTo>
                    <a:pt x="417" y="2697"/>
                    <a:pt x="345" y="2579"/>
                    <a:pt x="281" y="2425"/>
                  </a:cubicBezTo>
                  <a:lnTo>
                    <a:pt x="689" y="2190"/>
                  </a:lnTo>
                  <a:lnTo>
                    <a:pt x="670" y="2108"/>
                  </a:lnTo>
                  <a:cubicBezTo>
                    <a:pt x="643" y="2018"/>
                    <a:pt x="634" y="1927"/>
                    <a:pt x="634" y="1837"/>
                  </a:cubicBezTo>
                  <a:cubicBezTo>
                    <a:pt x="634" y="1746"/>
                    <a:pt x="643" y="1656"/>
                    <a:pt x="670" y="1565"/>
                  </a:cubicBezTo>
                  <a:lnTo>
                    <a:pt x="689" y="1493"/>
                  </a:lnTo>
                  <a:lnTo>
                    <a:pt x="281" y="1248"/>
                  </a:lnTo>
                  <a:cubicBezTo>
                    <a:pt x="345" y="1112"/>
                    <a:pt x="408" y="977"/>
                    <a:pt x="508" y="859"/>
                  </a:cubicBezTo>
                  <a:lnTo>
                    <a:pt x="915" y="1094"/>
                  </a:lnTo>
                  <a:lnTo>
                    <a:pt x="978" y="1040"/>
                  </a:lnTo>
                  <a:cubicBezTo>
                    <a:pt x="1114" y="913"/>
                    <a:pt x="1268" y="814"/>
                    <a:pt x="1449" y="768"/>
                  </a:cubicBezTo>
                  <a:lnTo>
                    <a:pt x="1531" y="741"/>
                  </a:lnTo>
                  <a:lnTo>
                    <a:pt x="1531" y="270"/>
                  </a:lnTo>
                  <a:cubicBezTo>
                    <a:pt x="1608" y="257"/>
                    <a:pt x="1687" y="250"/>
                    <a:pt x="1765" y="250"/>
                  </a:cubicBezTo>
                  <a:close/>
                  <a:moveTo>
                    <a:pt x="1756" y="1"/>
                  </a:moveTo>
                  <a:cubicBezTo>
                    <a:pt x="1635" y="1"/>
                    <a:pt x="1513" y="12"/>
                    <a:pt x="1395" y="35"/>
                  </a:cubicBezTo>
                  <a:lnTo>
                    <a:pt x="1304" y="62"/>
                  </a:lnTo>
                  <a:lnTo>
                    <a:pt x="1304" y="560"/>
                  </a:lnTo>
                  <a:cubicBezTo>
                    <a:pt x="1141" y="614"/>
                    <a:pt x="996" y="705"/>
                    <a:pt x="870" y="805"/>
                  </a:cubicBezTo>
                  <a:lnTo>
                    <a:pt x="444" y="560"/>
                  </a:lnTo>
                  <a:lnTo>
                    <a:pt x="390" y="623"/>
                  </a:lnTo>
                  <a:cubicBezTo>
                    <a:pt x="227" y="805"/>
                    <a:pt x="100" y="1022"/>
                    <a:pt x="28" y="1248"/>
                  </a:cubicBezTo>
                  <a:lnTo>
                    <a:pt x="0" y="1330"/>
                  </a:lnTo>
                  <a:lnTo>
                    <a:pt x="435" y="1574"/>
                  </a:lnTo>
                  <a:cubicBezTo>
                    <a:pt x="417" y="1665"/>
                    <a:pt x="408" y="1746"/>
                    <a:pt x="408" y="1828"/>
                  </a:cubicBezTo>
                  <a:cubicBezTo>
                    <a:pt x="408" y="1909"/>
                    <a:pt x="417" y="2000"/>
                    <a:pt x="435" y="2072"/>
                  </a:cubicBezTo>
                  <a:lnTo>
                    <a:pt x="0" y="2326"/>
                  </a:lnTo>
                  <a:lnTo>
                    <a:pt x="28" y="2407"/>
                  </a:lnTo>
                  <a:cubicBezTo>
                    <a:pt x="100" y="2634"/>
                    <a:pt x="227" y="2851"/>
                    <a:pt x="390" y="3032"/>
                  </a:cubicBezTo>
                  <a:lnTo>
                    <a:pt x="444" y="3095"/>
                  </a:lnTo>
                  <a:lnTo>
                    <a:pt x="870" y="2851"/>
                  </a:lnTo>
                  <a:cubicBezTo>
                    <a:pt x="996" y="2960"/>
                    <a:pt x="1141" y="3041"/>
                    <a:pt x="1304" y="3095"/>
                  </a:cubicBezTo>
                  <a:lnTo>
                    <a:pt x="1304" y="3584"/>
                  </a:lnTo>
                  <a:lnTo>
                    <a:pt x="1395" y="3602"/>
                  </a:lnTo>
                  <a:cubicBezTo>
                    <a:pt x="1522" y="3630"/>
                    <a:pt x="1630" y="3639"/>
                    <a:pt x="1757" y="3639"/>
                  </a:cubicBezTo>
                  <a:cubicBezTo>
                    <a:pt x="1884" y="3639"/>
                    <a:pt x="2002" y="3630"/>
                    <a:pt x="2110" y="3621"/>
                  </a:cubicBezTo>
                  <a:lnTo>
                    <a:pt x="2201" y="3593"/>
                  </a:lnTo>
                  <a:lnTo>
                    <a:pt x="2201" y="3095"/>
                  </a:lnTo>
                  <a:cubicBezTo>
                    <a:pt x="2355" y="3041"/>
                    <a:pt x="2499" y="2950"/>
                    <a:pt x="2626" y="2851"/>
                  </a:cubicBezTo>
                  <a:lnTo>
                    <a:pt x="3061" y="3095"/>
                  </a:lnTo>
                  <a:lnTo>
                    <a:pt x="3115" y="3032"/>
                  </a:lnTo>
                  <a:cubicBezTo>
                    <a:pt x="3269" y="2851"/>
                    <a:pt x="3396" y="2634"/>
                    <a:pt x="3477" y="2407"/>
                  </a:cubicBezTo>
                  <a:lnTo>
                    <a:pt x="3495" y="2326"/>
                  </a:lnTo>
                  <a:lnTo>
                    <a:pt x="3070" y="2072"/>
                  </a:lnTo>
                  <a:cubicBezTo>
                    <a:pt x="3079" y="1982"/>
                    <a:pt x="3088" y="1909"/>
                    <a:pt x="3088" y="1828"/>
                  </a:cubicBezTo>
                  <a:cubicBezTo>
                    <a:pt x="3088" y="1746"/>
                    <a:pt x="3079" y="1656"/>
                    <a:pt x="3070" y="1574"/>
                  </a:cubicBezTo>
                  <a:lnTo>
                    <a:pt x="3495" y="1330"/>
                  </a:lnTo>
                  <a:lnTo>
                    <a:pt x="3477" y="1248"/>
                  </a:lnTo>
                  <a:cubicBezTo>
                    <a:pt x="3396" y="1022"/>
                    <a:pt x="3269" y="805"/>
                    <a:pt x="3115" y="623"/>
                  </a:cubicBezTo>
                  <a:lnTo>
                    <a:pt x="3061" y="560"/>
                  </a:lnTo>
                  <a:lnTo>
                    <a:pt x="2626" y="805"/>
                  </a:lnTo>
                  <a:cubicBezTo>
                    <a:pt x="2499" y="696"/>
                    <a:pt x="2355" y="614"/>
                    <a:pt x="2201" y="560"/>
                  </a:cubicBezTo>
                  <a:lnTo>
                    <a:pt x="2201" y="62"/>
                  </a:lnTo>
                  <a:lnTo>
                    <a:pt x="2110" y="35"/>
                  </a:lnTo>
                  <a:cubicBezTo>
                    <a:pt x="1997" y="12"/>
                    <a:pt x="1877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2" name="Google Shape;352;p7"/>
            <p:cNvGrpSpPr/>
            <p:nvPr/>
          </p:nvGrpSpPr>
          <p:grpSpPr>
            <a:xfrm>
              <a:off x="8543534" y="1192908"/>
              <a:ext cx="501255" cy="279632"/>
              <a:chOff x="-4005891" y="3135183"/>
              <a:chExt cx="501255" cy="279632"/>
            </a:xfrm>
          </p:grpSpPr>
          <p:sp>
            <p:nvSpPr>
              <p:cNvPr id="353" name="Google Shape;353;p7"/>
              <p:cNvSpPr/>
              <p:nvPr/>
            </p:nvSpPr>
            <p:spPr>
              <a:xfrm>
                <a:off x="-3826480" y="3232750"/>
                <a:ext cx="141790" cy="174240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2427" extrusionOk="0">
                    <a:moveTo>
                      <a:pt x="984" y="0"/>
                    </a:moveTo>
                    <a:cubicBezTo>
                      <a:pt x="965" y="0"/>
                      <a:pt x="946" y="9"/>
                      <a:pt x="933" y="27"/>
                    </a:cubicBezTo>
                    <a:lnTo>
                      <a:pt x="27" y="906"/>
                    </a:lnTo>
                    <a:cubicBezTo>
                      <a:pt x="0" y="933"/>
                      <a:pt x="9" y="978"/>
                      <a:pt x="46" y="978"/>
                    </a:cubicBezTo>
                    <a:lnTo>
                      <a:pt x="390" y="978"/>
                    </a:lnTo>
                    <a:cubicBezTo>
                      <a:pt x="444" y="978"/>
                      <a:pt x="480" y="1023"/>
                      <a:pt x="480" y="1069"/>
                    </a:cubicBezTo>
                    <a:lnTo>
                      <a:pt x="480" y="2427"/>
                    </a:lnTo>
                    <a:lnTo>
                      <a:pt x="1476" y="2427"/>
                    </a:lnTo>
                    <a:lnTo>
                      <a:pt x="1476" y="1069"/>
                    </a:lnTo>
                    <a:cubicBezTo>
                      <a:pt x="1476" y="1014"/>
                      <a:pt x="1521" y="978"/>
                      <a:pt x="1567" y="978"/>
                    </a:cubicBezTo>
                    <a:lnTo>
                      <a:pt x="1902" y="978"/>
                    </a:lnTo>
                    <a:cubicBezTo>
                      <a:pt x="1956" y="978"/>
                      <a:pt x="1974" y="933"/>
                      <a:pt x="1947" y="906"/>
                    </a:cubicBezTo>
                    <a:lnTo>
                      <a:pt x="1042" y="27"/>
                    </a:lnTo>
                    <a:cubicBezTo>
                      <a:pt x="1023" y="9"/>
                      <a:pt x="1003" y="0"/>
                      <a:pt x="9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-4005891" y="3135183"/>
                <a:ext cx="501255" cy="279632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3895" extrusionOk="0">
                    <a:moveTo>
                      <a:pt x="2843" y="218"/>
                    </a:moveTo>
                    <a:cubicBezTo>
                      <a:pt x="3504" y="218"/>
                      <a:pt x="4111" y="626"/>
                      <a:pt x="4355" y="1241"/>
                    </a:cubicBezTo>
                    <a:cubicBezTo>
                      <a:pt x="4364" y="1260"/>
                      <a:pt x="4392" y="1287"/>
                      <a:pt x="4428" y="1296"/>
                    </a:cubicBezTo>
                    <a:cubicBezTo>
                      <a:pt x="4436" y="1298"/>
                      <a:pt x="4445" y="1299"/>
                      <a:pt x="4454" y="1299"/>
                    </a:cubicBezTo>
                    <a:cubicBezTo>
                      <a:pt x="4475" y="1299"/>
                      <a:pt x="4499" y="1293"/>
                      <a:pt x="4518" y="1287"/>
                    </a:cubicBezTo>
                    <a:cubicBezTo>
                      <a:pt x="4627" y="1214"/>
                      <a:pt x="4754" y="1178"/>
                      <a:pt x="4881" y="1178"/>
                    </a:cubicBezTo>
                    <a:cubicBezTo>
                      <a:pt x="5270" y="1178"/>
                      <a:pt x="5587" y="1495"/>
                      <a:pt x="5587" y="1893"/>
                    </a:cubicBezTo>
                    <a:cubicBezTo>
                      <a:pt x="5587" y="1966"/>
                      <a:pt x="5650" y="2011"/>
                      <a:pt x="5705" y="2011"/>
                    </a:cubicBezTo>
                    <a:lnTo>
                      <a:pt x="5922" y="2011"/>
                    </a:lnTo>
                    <a:cubicBezTo>
                      <a:pt x="6384" y="2011"/>
                      <a:pt x="6755" y="2382"/>
                      <a:pt x="6755" y="2844"/>
                    </a:cubicBezTo>
                    <a:cubicBezTo>
                      <a:pt x="6755" y="3306"/>
                      <a:pt x="6384" y="3677"/>
                      <a:pt x="5922" y="3677"/>
                    </a:cubicBezTo>
                    <a:lnTo>
                      <a:pt x="1051" y="3677"/>
                    </a:lnTo>
                    <a:cubicBezTo>
                      <a:pt x="589" y="3677"/>
                      <a:pt x="218" y="3306"/>
                      <a:pt x="218" y="2844"/>
                    </a:cubicBezTo>
                    <a:cubicBezTo>
                      <a:pt x="218" y="2382"/>
                      <a:pt x="589" y="2011"/>
                      <a:pt x="1051" y="2011"/>
                    </a:cubicBezTo>
                    <a:lnTo>
                      <a:pt x="1087" y="2011"/>
                    </a:lnTo>
                    <a:cubicBezTo>
                      <a:pt x="1123" y="2011"/>
                      <a:pt x="1141" y="1993"/>
                      <a:pt x="1168" y="1975"/>
                    </a:cubicBezTo>
                    <a:cubicBezTo>
                      <a:pt x="1186" y="1966"/>
                      <a:pt x="1195" y="1930"/>
                      <a:pt x="1195" y="1893"/>
                    </a:cubicBezTo>
                    <a:lnTo>
                      <a:pt x="1195" y="1857"/>
                    </a:lnTo>
                    <a:cubicBezTo>
                      <a:pt x="1195" y="952"/>
                      <a:pt x="1938" y="218"/>
                      <a:pt x="2843" y="218"/>
                    </a:cubicBezTo>
                    <a:close/>
                    <a:moveTo>
                      <a:pt x="2871" y="1"/>
                    </a:moveTo>
                    <a:cubicBezTo>
                      <a:pt x="1865" y="1"/>
                      <a:pt x="1051" y="798"/>
                      <a:pt x="1014" y="1794"/>
                    </a:cubicBezTo>
                    <a:cubicBezTo>
                      <a:pt x="453" y="1812"/>
                      <a:pt x="0" y="2283"/>
                      <a:pt x="0" y="2844"/>
                    </a:cubicBezTo>
                    <a:cubicBezTo>
                      <a:pt x="0" y="3424"/>
                      <a:pt x="471" y="3894"/>
                      <a:pt x="1051" y="3894"/>
                    </a:cubicBezTo>
                    <a:lnTo>
                      <a:pt x="5922" y="3894"/>
                    </a:lnTo>
                    <a:cubicBezTo>
                      <a:pt x="6492" y="3894"/>
                      <a:pt x="6981" y="3424"/>
                      <a:pt x="6981" y="2844"/>
                    </a:cubicBezTo>
                    <a:cubicBezTo>
                      <a:pt x="6981" y="2265"/>
                      <a:pt x="6510" y="1794"/>
                      <a:pt x="5931" y="1794"/>
                    </a:cubicBezTo>
                    <a:lnTo>
                      <a:pt x="5813" y="1794"/>
                    </a:lnTo>
                    <a:cubicBezTo>
                      <a:pt x="5768" y="1341"/>
                      <a:pt x="5370" y="979"/>
                      <a:pt x="4899" y="979"/>
                    </a:cubicBezTo>
                    <a:cubicBezTo>
                      <a:pt x="4772" y="979"/>
                      <a:pt x="4645" y="997"/>
                      <a:pt x="4537" y="1042"/>
                    </a:cubicBezTo>
                    <a:cubicBezTo>
                      <a:pt x="4229" y="408"/>
                      <a:pt x="3586" y="1"/>
                      <a:pt x="2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5" name="Google Shape;355;p7"/>
            <p:cNvGrpSpPr/>
            <p:nvPr/>
          </p:nvGrpSpPr>
          <p:grpSpPr>
            <a:xfrm>
              <a:off x="8574728" y="3110959"/>
              <a:ext cx="438868" cy="750820"/>
              <a:chOff x="1181125" y="4400608"/>
              <a:chExt cx="152825" cy="261455"/>
            </a:xfrm>
          </p:grpSpPr>
          <p:sp>
            <p:nvSpPr>
              <p:cNvPr id="356" name="Google Shape;356;p7"/>
              <p:cNvSpPr/>
              <p:nvPr/>
            </p:nvSpPr>
            <p:spPr>
              <a:xfrm>
                <a:off x="1194475" y="4400608"/>
                <a:ext cx="123175" cy="125450"/>
              </a:xfrm>
              <a:custGeom>
                <a:avLst/>
                <a:gdLst/>
                <a:ahLst/>
                <a:cxnLst/>
                <a:rect l="l" t="t" r="r" b="b"/>
                <a:pathLst>
                  <a:path w="4927" h="5018" extrusionOk="0">
                    <a:moveTo>
                      <a:pt x="2455" y="1"/>
                    </a:moveTo>
                    <a:cubicBezTo>
                      <a:pt x="1096" y="1"/>
                      <a:pt x="1" y="1097"/>
                      <a:pt x="1" y="2455"/>
                    </a:cubicBezTo>
                    <a:lnTo>
                      <a:pt x="1" y="3487"/>
                    </a:lnTo>
                    <a:cubicBezTo>
                      <a:pt x="1" y="3559"/>
                      <a:pt x="55" y="3605"/>
                      <a:pt x="110" y="3605"/>
                    </a:cubicBezTo>
                    <a:lnTo>
                      <a:pt x="752" y="3605"/>
                    </a:lnTo>
                    <a:cubicBezTo>
                      <a:pt x="825" y="3605"/>
                      <a:pt x="870" y="3541"/>
                      <a:pt x="870" y="3487"/>
                    </a:cubicBezTo>
                    <a:lnTo>
                      <a:pt x="870" y="2455"/>
                    </a:lnTo>
                    <a:cubicBezTo>
                      <a:pt x="870" y="1576"/>
                      <a:pt x="1585" y="861"/>
                      <a:pt x="2464" y="861"/>
                    </a:cubicBezTo>
                    <a:cubicBezTo>
                      <a:pt x="3351" y="861"/>
                      <a:pt x="4066" y="1576"/>
                      <a:pt x="4066" y="2455"/>
                    </a:cubicBezTo>
                    <a:lnTo>
                      <a:pt x="4066" y="4899"/>
                    </a:lnTo>
                    <a:cubicBezTo>
                      <a:pt x="4066" y="4972"/>
                      <a:pt x="4121" y="5017"/>
                      <a:pt x="4175" y="5017"/>
                    </a:cubicBezTo>
                    <a:lnTo>
                      <a:pt x="4818" y="5017"/>
                    </a:lnTo>
                    <a:cubicBezTo>
                      <a:pt x="4881" y="5017"/>
                      <a:pt x="4927" y="4963"/>
                      <a:pt x="4908" y="4899"/>
                    </a:cubicBezTo>
                    <a:lnTo>
                      <a:pt x="4908" y="2455"/>
                    </a:lnTo>
                    <a:cubicBezTo>
                      <a:pt x="4908" y="1930"/>
                      <a:pt x="4736" y="1413"/>
                      <a:pt x="4410" y="988"/>
                    </a:cubicBezTo>
                    <a:cubicBezTo>
                      <a:pt x="4388" y="960"/>
                      <a:pt x="4355" y="945"/>
                      <a:pt x="4322" y="945"/>
                    </a:cubicBezTo>
                    <a:cubicBezTo>
                      <a:pt x="4302" y="945"/>
                      <a:pt x="4283" y="951"/>
                      <a:pt x="4266" y="961"/>
                    </a:cubicBezTo>
                    <a:cubicBezTo>
                      <a:pt x="4220" y="997"/>
                      <a:pt x="4211" y="1069"/>
                      <a:pt x="4247" y="1115"/>
                    </a:cubicBezTo>
                    <a:cubicBezTo>
                      <a:pt x="4537" y="1504"/>
                      <a:pt x="4700" y="1975"/>
                      <a:pt x="4700" y="2455"/>
                    </a:cubicBezTo>
                    <a:lnTo>
                      <a:pt x="4700" y="4800"/>
                    </a:lnTo>
                    <a:lnTo>
                      <a:pt x="4266" y="4800"/>
                    </a:lnTo>
                    <a:lnTo>
                      <a:pt x="4266" y="2455"/>
                    </a:lnTo>
                    <a:cubicBezTo>
                      <a:pt x="4266" y="1459"/>
                      <a:pt x="3451" y="644"/>
                      <a:pt x="2455" y="644"/>
                    </a:cubicBezTo>
                    <a:cubicBezTo>
                      <a:pt x="1459" y="644"/>
                      <a:pt x="644" y="1459"/>
                      <a:pt x="644" y="2455"/>
                    </a:cubicBezTo>
                    <a:lnTo>
                      <a:pt x="644" y="3378"/>
                    </a:lnTo>
                    <a:lnTo>
                      <a:pt x="209" y="3378"/>
                    </a:lnTo>
                    <a:lnTo>
                      <a:pt x="209" y="2455"/>
                    </a:lnTo>
                    <a:cubicBezTo>
                      <a:pt x="209" y="1223"/>
                      <a:pt x="1223" y="218"/>
                      <a:pt x="2455" y="218"/>
                    </a:cubicBezTo>
                    <a:cubicBezTo>
                      <a:pt x="2699" y="218"/>
                      <a:pt x="2944" y="254"/>
                      <a:pt x="3170" y="327"/>
                    </a:cubicBezTo>
                    <a:cubicBezTo>
                      <a:pt x="3183" y="333"/>
                      <a:pt x="3195" y="336"/>
                      <a:pt x="3208" y="336"/>
                    </a:cubicBezTo>
                    <a:cubicBezTo>
                      <a:pt x="3248" y="336"/>
                      <a:pt x="3285" y="305"/>
                      <a:pt x="3306" y="264"/>
                    </a:cubicBezTo>
                    <a:cubicBezTo>
                      <a:pt x="3324" y="209"/>
                      <a:pt x="3288" y="146"/>
                      <a:pt x="3233" y="128"/>
                    </a:cubicBezTo>
                    <a:cubicBezTo>
                      <a:pt x="2989" y="46"/>
                      <a:pt x="2726" y="1"/>
                      <a:pt x="24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1285025" y="4410158"/>
                <a:ext cx="90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99" extrusionOk="0">
                    <a:moveTo>
                      <a:pt x="132" y="1"/>
                    </a:moveTo>
                    <a:cubicBezTo>
                      <a:pt x="94" y="1"/>
                      <a:pt x="55" y="23"/>
                      <a:pt x="37" y="54"/>
                    </a:cubicBezTo>
                    <a:cubicBezTo>
                      <a:pt x="1" y="99"/>
                      <a:pt x="19" y="162"/>
                      <a:pt x="64" y="198"/>
                    </a:cubicBezTo>
                    <a:cubicBezTo>
                      <a:pt x="100" y="217"/>
                      <a:pt x="146" y="253"/>
                      <a:pt x="182" y="280"/>
                    </a:cubicBezTo>
                    <a:cubicBezTo>
                      <a:pt x="200" y="289"/>
                      <a:pt x="227" y="298"/>
                      <a:pt x="245" y="298"/>
                    </a:cubicBezTo>
                    <a:cubicBezTo>
                      <a:pt x="281" y="298"/>
                      <a:pt x="318" y="280"/>
                      <a:pt x="327" y="253"/>
                    </a:cubicBezTo>
                    <a:cubicBezTo>
                      <a:pt x="363" y="208"/>
                      <a:pt x="354" y="135"/>
                      <a:pt x="309" y="108"/>
                    </a:cubicBezTo>
                    <a:cubicBezTo>
                      <a:pt x="263" y="72"/>
                      <a:pt x="227" y="35"/>
                      <a:pt x="182" y="17"/>
                    </a:cubicBezTo>
                    <a:cubicBezTo>
                      <a:pt x="167" y="6"/>
                      <a:pt x="150" y="1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1207400" y="4576463"/>
                <a:ext cx="99375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1223" extrusionOk="0">
                    <a:moveTo>
                      <a:pt x="616" y="1"/>
                    </a:moveTo>
                    <a:cubicBezTo>
                      <a:pt x="272" y="1"/>
                      <a:pt x="0" y="272"/>
                      <a:pt x="0" y="607"/>
                    </a:cubicBezTo>
                    <a:cubicBezTo>
                      <a:pt x="0" y="951"/>
                      <a:pt x="272" y="1223"/>
                      <a:pt x="616" y="1223"/>
                    </a:cubicBezTo>
                    <a:lnTo>
                      <a:pt x="3368" y="1223"/>
                    </a:lnTo>
                    <a:cubicBezTo>
                      <a:pt x="3703" y="1223"/>
                      <a:pt x="3975" y="933"/>
                      <a:pt x="3975" y="607"/>
                    </a:cubicBezTo>
                    <a:cubicBezTo>
                      <a:pt x="3975" y="272"/>
                      <a:pt x="3703" y="1"/>
                      <a:pt x="33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1223675" y="4586863"/>
                <a:ext cx="955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205" y="0"/>
                    </a:moveTo>
                    <a:cubicBezTo>
                      <a:pt x="200" y="0"/>
                      <a:pt x="196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1" y="381"/>
                      <a:pt x="381" y="309"/>
                      <a:pt x="381" y="191"/>
                    </a:cubicBezTo>
                    <a:cubicBezTo>
                      <a:pt x="381" y="88"/>
                      <a:pt x="299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1242925" y="4586863"/>
                <a:ext cx="952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82" extrusionOk="0">
                    <a:moveTo>
                      <a:pt x="204" y="0"/>
                    </a:moveTo>
                    <a:cubicBezTo>
                      <a:pt x="200" y="0"/>
                      <a:pt x="195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0" y="381"/>
                      <a:pt x="381" y="309"/>
                      <a:pt x="381" y="191"/>
                    </a:cubicBezTo>
                    <a:cubicBezTo>
                      <a:pt x="381" y="88"/>
                      <a:pt x="298" y="0"/>
                      <a:pt x="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1262175" y="4586863"/>
                <a:ext cx="952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82" extrusionOk="0">
                    <a:moveTo>
                      <a:pt x="204" y="0"/>
                    </a:moveTo>
                    <a:cubicBezTo>
                      <a:pt x="200" y="0"/>
                      <a:pt x="195" y="1"/>
                      <a:pt x="190" y="1"/>
                    </a:cubicBezTo>
                    <a:cubicBezTo>
                      <a:pt x="91" y="1"/>
                      <a:pt x="0" y="83"/>
                      <a:pt x="0" y="191"/>
                    </a:cubicBezTo>
                    <a:cubicBezTo>
                      <a:pt x="0" y="291"/>
                      <a:pt x="73" y="381"/>
                      <a:pt x="190" y="381"/>
                    </a:cubicBezTo>
                    <a:cubicBezTo>
                      <a:pt x="290" y="381"/>
                      <a:pt x="380" y="309"/>
                      <a:pt x="380" y="191"/>
                    </a:cubicBezTo>
                    <a:cubicBezTo>
                      <a:pt x="380" y="88"/>
                      <a:pt x="298" y="0"/>
                      <a:pt x="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1281400" y="4586863"/>
                <a:ext cx="955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205" y="0"/>
                    </a:moveTo>
                    <a:cubicBezTo>
                      <a:pt x="200" y="0"/>
                      <a:pt x="196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1" y="381"/>
                      <a:pt x="381" y="309"/>
                      <a:pt x="381" y="191"/>
                    </a:cubicBezTo>
                    <a:cubicBezTo>
                      <a:pt x="381" y="88"/>
                      <a:pt x="299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1181125" y="4520563"/>
                <a:ext cx="152825" cy="141500"/>
              </a:xfrm>
              <a:custGeom>
                <a:avLst/>
                <a:gdLst/>
                <a:ahLst/>
                <a:cxnLst/>
                <a:rect l="l" t="t" r="r" b="b"/>
                <a:pathLst>
                  <a:path w="6113" h="5660" extrusionOk="0">
                    <a:moveTo>
                      <a:pt x="118" y="0"/>
                    </a:moveTo>
                    <a:cubicBezTo>
                      <a:pt x="46" y="0"/>
                      <a:pt x="1" y="64"/>
                      <a:pt x="1" y="118"/>
                    </a:cubicBezTo>
                    <a:lnTo>
                      <a:pt x="1" y="5089"/>
                    </a:lnTo>
                    <a:cubicBezTo>
                      <a:pt x="1" y="5406"/>
                      <a:pt x="263" y="5659"/>
                      <a:pt x="580" y="5659"/>
                    </a:cubicBezTo>
                    <a:lnTo>
                      <a:pt x="5515" y="5659"/>
                    </a:lnTo>
                    <a:cubicBezTo>
                      <a:pt x="5832" y="5659"/>
                      <a:pt x="6094" y="5406"/>
                      <a:pt x="6103" y="5071"/>
                    </a:cubicBezTo>
                    <a:lnTo>
                      <a:pt x="6103" y="2381"/>
                    </a:lnTo>
                    <a:cubicBezTo>
                      <a:pt x="6103" y="2309"/>
                      <a:pt x="6058" y="2264"/>
                      <a:pt x="5986" y="2264"/>
                    </a:cubicBezTo>
                    <a:cubicBezTo>
                      <a:pt x="5922" y="2264"/>
                      <a:pt x="5877" y="2327"/>
                      <a:pt x="5877" y="2381"/>
                    </a:cubicBezTo>
                    <a:lnTo>
                      <a:pt x="5877" y="5071"/>
                    </a:lnTo>
                    <a:cubicBezTo>
                      <a:pt x="5877" y="5270"/>
                      <a:pt x="5714" y="5433"/>
                      <a:pt x="5515" y="5433"/>
                    </a:cubicBezTo>
                    <a:lnTo>
                      <a:pt x="580" y="5433"/>
                    </a:lnTo>
                    <a:cubicBezTo>
                      <a:pt x="381" y="5433"/>
                      <a:pt x="218" y="5279"/>
                      <a:pt x="218" y="5071"/>
                    </a:cubicBezTo>
                    <a:lnTo>
                      <a:pt x="218" y="217"/>
                    </a:lnTo>
                    <a:lnTo>
                      <a:pt x="5886" y="217"/>
                    </a:lnTo>
                    <a:lnTo>
                      <a:pt x="5886" y="616"/>
                    </a:lnTo>
                    <a:cubicBezTo>
                      <a:pt x="5886" y="679"/>
                      <a:pt x="5931" y="725"/>
                      <a:pt x="6004" y="725"/>
                    </a:cubicBezTo>
                    <a:cubicBezTo>
                      <a:pt x="6067" y="725"/>
                      <a:pt x="6112" y="670"/>
                      <a:pt x="6112" y="616"/>
                    </a:cubicBezTo>
                    <a:lnTo>
                      <a:pt x="6112" y="118"/>
                    </a:lnTo>
                    <a:cubicBezTo>
                      <a:pt x="6112" y="45"/>
                      <a:pt x="6058" y="0"/>
                      <a:pt x="6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1328050" y="4557913"/>
                <a:ext cx="567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99" extrusionOk="0">
                    <a:moveTo>
                      <a:pt x="109" y="0"/>
                    </a:moveTo>
                    <a:cubicBezTo>
                      <a:pt x="45" y="0"/>
                      <a:pt x="0" y="64"/>
                      <a:pt x="0" y="118"/>
                    </a:cubicBezTo>
                    <a:lnTo>
                      <a:pt x="0" y="290"/>
                    </a:lnTo>
                    <a:cubicBezTo>
                      <a:pt x="0" y="353"/>
                      <a:pt x="54" y="399"/>
                      <a:pt x="109" y="399"/>
                    </a:cubicBezTo>
                    <a:cubicBezTo>
                      <a:pt x="172" y="399"/>
                      <a:pt x="217" y="344"/>
                      <a:pt x="226" y="290"/>
                    </a:cubicBezTo>
                    <a:lnTo>
                      <a:pt x="226" y="118"/>
                    </a:lnTo>
                    <a:cubicBezTo>
                      <a:pt x="226" y="45"/>
                      <a:pt x="181" y="0"/>
                      <a:pt x="1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5" name="Google Shape;365;p7"/>
            <p:cNvGrpSpPr/>
            <p:nvPr/>
          </p:nvGrpSpPr>
          <p:grpSpPr>
            <a:xfrm rot="5400000">
              <a:off x="-446991" y="4816276"/>
              <a:ext cx="1456813" cy="32594"/>
              <a:chOff x="4101875" y="2224575"/>
              <a:chExt cx="507300" cy="11350"/>
            </a:xfrm>
          </p:grpSpPr>
          <p:sp>
            <p:nvSpPr>
              <p:cNvPr id="366" name="Google Shape;366;p7"/>
              <p:cNvSpPr/>
              <p:nvPr/>
            </p:nvSpPr>
            <p:spPr>
              <a:xfrm>
                <a:off x="4101875" y="2225150"/>
                <a:ext cx="118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31" extrusionOk="0">
                    <a:moveTo>
                      <a:pt x="250" y="1"/>
                    </a:moveTo>
                    <a:cubicBezTo>
                      <a:pt x="231" y="1"/>
                      <a:pt x="215" y="5"/>
                      <a:pt x="191" y="5"/>
                    </a:cubicBezTo>
                    <a:cubicBezTo>
                      <a:pt x="164" y="5"/>
                      <a:pt x="155" y="14"/>
                      <a:pt x="146" y="14"/>
                    </a:cubicBezTo>
                    <a:cubicBezTo>
                      <a:pt x="118" y="23"/>
                      <a:pt x="109" y="23"/>
                      <a:pt x="100" y="41"/>
                    </a:cubicBezTo>
                    <a:cubicBezTo>
                      <a:pt x="91" y="41"/>
                      <a:pt x="73" y="50"/>
                      <a:pt x="64" y="59"/>
                    </a:cubicBezTo>
                    <a:cubicBezTo>
                      <a:pt x="19" y="105"/>
                      <a:pt x="1" y="159"/>
                      <a:pt x="1" y="222"/>
                    </a:cubicBezTo>
                    <a:cubicBezTo>
                      <a:pt x="1" y="277"/>
                      <a:pt x="19" y="331"/>
                      <a:pt x="64" y="376"/>
                    </a:cubicBezTo>
                    <a:cubicBezTo>
                      <a:pt x="73" y="376"/>
                      <a:pt x="91" y="385"/>
                      <a:pt x="100" y="403"/>
                    </a:cubicBezTo>
                    <a:cubicBezTo>
                      <a:pt x="118" y="412"/>
                      <a:pt x="137" y="421"/>
                      <a:pt x="146" y="421"/>
                    </a:cubicBezTo>
                    <a:cubicBezTo>
                      <a:pt x="164" y="421"/>
                      <a:pt x="182" y="430"/>
                      <a:pt x="191" y="430"/>
                    </a:cubicBezTo>
                    <a:lnTo>
                      <a:pt x="290" y="430"/>
                    </a:lnTo>
                    <a:cubicBezTo>
                      <a:pt x="318" y="430"/>
                      <a:pt x="327" y="430"/>
                      <a:pt x="336" y="421"/>
                    </a:cubicBezTo>
                    <a:cubicBezTo>
                      <a:pt x="363" y="412"/>
                      <a:pt x="372" y="412"/>
                      <a:pt x="381" y="403"/>
                    </a:cubicBezTo>
                    <a:cubicBezTo>
                      <a:pt x="390" y="403"/>
                      <a:pt x="408" y="385"/>
                      <a:pt x="417" y="376"/>
                    </a:cubicBezTo>
                    <a:cubicBezTo>
                      <a:pt x="417" y="367"/>
                      <a:pt x="426" y="358"/>
                      <a:pt x="444" y="340"/>
                    </a:cubicBezTo>
                    <a:cubicBezTo>
                      <a:pt x="453" y="331"/>
                      <a:pt x="463" y="322"/>
                      <a:pt x="463" y="313"/>
                    </a:cubicBezTo>
                    <a:cubicBezTo>
                      <a:pt x="463" y="286"/>
                      <a:pt x="472" y="277"/>
                      <a:pt x="472" y="268"/>
                    </a:cubicBezTo>
                    <a:lnTo>
                      <a:pt x="472" y="222"/>
                    </a:lnTo>
                    <a:cubicBezTo>
                      <a:pt x="472" y="159"/>
                      <a:pt x="453" y="105"/>
                      <a:pt x="408" y="59"/>
                    </a:cubicBezTo>
                    <a:cubicBezTo>
                      <a:pt x="399" y="59"/>
                      <a:pt x="381" y="50"/>
                      <a:pt x="372" y="41"/>
                    </a:cubicBezTo>
                    <a:cubicBezTo>
                      <a:pt x="354" y="23"/>
                      <a:pt x="336" y="23"/>
                      <a:pt x="327" y="14"/>
                    </a:cubicBezTo>
                    <a:cubicBezTo>
                      <a:pt x="300" y="14"/>
                      <a:pt x="290" y="5"/>
                      <a:pt x="281" y="5"/>
                    </a:cubicBezTo>
                    <a:cubicBezTo>
                      <a:pt x="269" y="2"/>
                      <a:pt x="259" y="1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7"/>
              <p:cNvSpPr/>
              <p:nvPr/>
            </p:nvSpPr>
            <p:spPr>
              <a:xfrm>
                <a:off x="4128375" y="2224575"/>
                <a:ext cx="4545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8182" h="454" extrusionOk="0">
                    <a:moveTo>
                      <a:pt x="226" y="1"/>
                    </a:moveTo>
                    <a:cubicBezTo>
                      <a:pt x="109" y="1"/>
                      <a:pt x="0" y="109"/>
                      <a:pt x="0" y="227"/>
                    </a:cubicBezTo>
                    <a:cubicBezTo>
                      <a:pt x="0" y="354"/>
                      <a:pt x="109" y="453"/>
                      <a:pt x="226" y="453"/>
                    </a:cubicBezTo>
                    <a:cubicBezTo>
                      <a:pt x="353" y="453"/>
                      <a:pt x="453" y="354"/>
                      <a:pt x="453" y="227"/>
                    </a:cubicBezTo>
                    <a:cubicBezTo>
                      <a:pt x="453" y="109"/>
                      <a:pt x="353" y="1"/>
                      <a:pt x="226" y="1"/>
                    </a:cubicBezTo>
                    <a:close/>
                    <a:moveTo>
                      <a:pt x="1268" y="1"/>
                    </a:moveTo>
                    <a:cubicBezTo>
                      <a:pt x="1150" y="1"/>
                      <a:pt x="1041" y="109"/>
                      <a:pt x="1041" y="227"/>
                    </a:cubicBezTo>
                    <a:cubicBezTo>
                      <a:pt x="1041" y="354"/>
                      <a:pt x="1150" y="453"/>
                      <a:pt x="1268" y="453"/>
                    </a:cubicBezTo>
                    <a:cubicBezTo>
                      <a:pt x="1395" y="453"/>
                      <a:pt x="1494" y="354"/>
                      <a:pt x="1494" y="227"/>
                    </a:cubicBezTo>
                    <a:cubicBezTo>
                      <a:pt x="1494" y="109"/>
                      <a:pt x="1395" y="1"/>
                      <a:pt x="1268" y="1"/>
                    </a:cubicBezTo>
                    <a:close/>
                    <a:moveTo>
                      <a:pt x="2309" y="1"/>
                    </a:moveTo>
                    <a:cubicBezTo>
                      <a:pt x="2191" y="1"/>
                      <a:pt x="2083" y="109"/>
                      <a:pt x="2083" y="227"/>
                    </a:cubicBezTo>
                    <a:cubicBezTo>
                      <a:pt x="2083" y="354"/>
                      <a:pt x="2191" y="453"/>
                      <a:pt x="2309" y="453"/>
                    </a:cubicBezTo>
                    <a:cubicBezTo>
                      <a:pt x="2436" y="453"/>
                      <a:pt x="2535" y="354"/>
                      <a:pt x="2535" y="227"/>
                    </a:cubicBezTo>
                    <a:cubicBezTo>
                      <a:pt x="2535" y="109"/>
                      <a:pt x="2436" y="1"/>
                      <a:pt x="2309" y="1"/>
                    </a:cubicBezTo>
                    <a:close/>
                    <a:moveTo>
                      <a:pt x="3350" y="1"/>
                    </a:moveTo>
                    <a:cubicBezTo>
                      <a:pt x="3233" y="1"/>
                      <a:pt x="3124" y="109"/>
                      <a:pt x="3124" y="227"/>
                    </a:cubicBezTo>
                    <a:cubicBezTo>
                      <a:pt x="3124" y="354"/>
                      <a:pt x="3233" y="453"/>
                      <a:pt x="3350" y="453"/>
                    </a:cubicBezTo>
                    <a:cubicBezTo>
                      <a:pt x="3477" y="453"/>
                      <a:pt x="3577" y="354"/>
                      <a:pt x="3577" y="227"/>
                    </a:cubicBezTo>
                    <a:cubicBezTo>
                      <a:pt x="3577" y="109"/>
                      <a:pt x="3477" y="1"/>
                      <a:pt x="3350" y="1"/>
                    </a:cubicBezTo>
                    <a:close/>
                    <a:moveTo>
                      <a:pt x="4392" y="1"/>
                    </a:moveTo>
                    <a:cubicBezTo>
                      <a:pt x="4274" y="1"/>
                      <a:pt x="4165" y="109"/>
                      <a:pt x="4165" y="227"/>
                    </a:cubicBezTo>
                    <a:cubicBezTo>
                      <a:pt x="4165" y="354"/>
                      <a:pt x="4274" y="453"/>
                      <a:pt x="4392" y="453"/>
                    </a:cubicBezTo>
                    <a:cubicBezTo>
                      <a:pt x="4518" y="453"/>
                      <a:pt x="4618" y="354"/>
                      <a:pt x="4618" y="227"/>
                    </a:cubicBezTo>
                    <a:cubicBezTo>
                      <a:pt x="4618" y="109"/>
                      <a:pt x="4518" y="1"/>
                      <a:pt x="4392" y="1"/>
                    </a:cubicBezTo>
                    <a:close/>
                    <a:moveTo>
                      <a:pt x="5433" y="1"/>
                    </a:moveTo>
                    <a:cubicBezTo>
                      <a:pt x="5315" y="1"/>
                      <a:pt x="5206" y="109"/>
                      <a:pt x="5206" y="227"/>
                    </a:cubicBezTo>
                    <a:cubicBezTo>
                      <a:pt x="5206" y="354"/>
                      <a:pt x="5315" y="453"/>
                      <a:pt x="5433" y="453"/>
                    </a:cubicBezTo>
                    <a:cubicBezTo>
                      <a:pt x="5560" y="453"/>
                      <a:pt x="5659" y="354"/>
                      <a:pt x="5659" y="227"/>
                    </a:cubicBezTo>
                    <a:cubicBezTo>
                      <a:pt x="5659" y="109"/>
                      <a:pt x="5560" y="1"/>
                      <a:pt x="5433" y="1"/>
                    </a:cubicBezTo>
                    <a:close/>
                    <a:moveTo>
                      <a:pt x="6492" y="1"/>
                    </a:moveTo>
                    <a:cubicBezTo>
                      <a:pt x="6365" y="1"/>
                      <a:pt x="6266" y="109"/>
                      <a:pt x="6266" y="227"/>
                    </a:cubicBezTo>
                    <a:cubicBezTo>
                      <a:pt x="6266" y="354"/>
                      <a:pt x="6365" y="453"/>
                      <a:pt x="6492" y="453"/>
                    </a:cubicBezTo>
                    <a:cubicBezTo>
                      <a:pt x="6610" y="453"/>
                      <a:pt x="6719" y="354"/>
                      <a:pt x="6719" y="227"/>
                    </a:cubicBezTo>
                    <a:cubicBezTo>
                      <a:pt x="6719" y="109"/>
                      <a:pt x="6610" y="1"/>
                      <a:pt x="6492" y="1"/>
                    </a:cubicBezTo>
                    <a:close/>
                    <a:moveTo>
                      <a:pt x="7533" y="1"/>
                    </a:moveTo>
                    <a:cubicBezTo>
                      <a:pt x="7407" y="1"/>
                      <a:pt x="7307" y="109"/>
                      <a:pt x="7307" y="227"/>
                    </a:cubicBezTo>
                    <a:cubicBezTo>
                      <a:pt x="7307" y="354"/>
                      <a:pt x="7407" y="453"/>
                      <a:pt x="7533" y="453"/>
                    </a:cubicBezTo>
                    <a:cubicBezTo>
                      <a:pt x="7651" y="453"/>
                      <a:pt x="7760" y="354"/>
                      <a:pt x="7760" y="227"/>
                    </a:cubicBezTo>
                    <a:cubicBezTo>
                      <a:pt x="7760" y="109"/>
                      <a:pt x="7651" y="1"/>
                      <a:pt x="7533" y="1"/>
                    </a:cubicBezTo>
                    <a:close/>
                    <a:moveTo>
                      <a:pt x="8575" y="1"/>
                    </a:moveTo>
                    <a:cubicBezTo>
                      <a:pt x="8448" y="1"/>
                      <a:pt x="8348" y="109"/>
                      <a:pt x="8348" y="227"/>
                    </a:cubicBezTo>
                    <a:cubicBezTo>
                      <a:pt x="8348" y="354"/>
                      <a:pt x="8448" y="453"/>
                      <a:pt x="8575" y="453"/>
                    </a:cubicBezTo>
                    <a:cubicBezTo>
                      <a:pt x="8692" y="453"/>
                      <a:pt x="8801" y="354"/>
                      <a:pt x="8801" y="227"/>
                    </a:cubicBezTo>
                    <a:cubicBezTo>
                      <a:pt x="8801" y="109"/>
                      <a:pt x="8692" y="1"/>
                      <a:pt x="8575" y="1"/>
                    </a:cubicBezTo>
                    <a:close/>
                    <a:moveTo>
                      <a:pt x="9616" y="1"/>
                    </a:moveTo>
                    <a:cubicBezTo>
                      <a:pt x="9489" y="1"/>
                      <a:pt x="9390" y="109"/>
                      <a:pt x="9390" y="227"/>
                    </a:cubicBezTo>
                    <a:cubicBezTo>
                      <a:pt x="9390" y="354"/>
                      <a:pt x="9489" y="453"/>
                      <a:pt x="9616" y="453"/>
                    </a:cubicBezTo>
                    <a:cubicBezTo>
                      <a:pt x="9734" y="453"/>
                      <a:pt x="9842" y="354"/>
                      <a:pt x="9842" y="227"/>
                    </a:cubicBezTo>
                    <a:cubicBezTo>
                      <a:pt x="9842" y="109"/>
                      <a:pt x="9734" y="1"/>
                      <a:pt x="9616" y="1"/>
                    </a:cubicBezTo>
                    <a:close/>
                    <a:moveTo>
                      <a:pt x="10657" y="1"/>
                    </a:moveTo>
                    <a:cubicBezTo>
                      <a:pt x="10530" y="1"/>
                      <a:pt x="10431" y="109"/>
                      <a:pt x="10431" y="227"/>
                    </a:cubicBezTo>
                    <a:cubicBezTo>
                      <a:pt x="10431" y="354"/>
                      <a:pt x="10530" y="453"/>
                      <a:pt x="10657" y="453"/>
                    </a:cubicBezTo>
                    <a:cubicBezTo>
                      <a:pt x="10775" y="453"/>
                      <a:pt x="10884" y="354"/>
                      <a:pt x="10884" y="227"/>
                    </a:cubicBezTo>
                    <a:cubicBezTo>
                      <a:pt x="10884" y="109"/>
                      <a:pt x="10775" y="1"/>
                      <a:pt x="10657" y="1"/>
                    </a:cubicBezTo>
                    <a:close/>
                    <a:moveTo>
                      <a:pt x="11698" y="1"/>
                    </a:moveTo>
                    <a:cubicBezTo>
                      <a:pt x="11572" y="1"/>
                      <a:pt x="11472" y="109"/>
                      <a:pt x="11472" y="227"/>
                    </a:cubicBezTo>
                    <a:cubicBezTo>
                      <a:pt x="11472" y="354"/>
                      <a:pt x="11572" y="453"/>
                      <a:pt x="11698" y="453"/>
                    </a:cubicBezTo>
                    <a:cubicBezTo>
                      <a:pt x="11816" y="453"/>
                      <a:pt x="11925" y="354"/>
                      <a:pt x="11925" y="227"/>
                    </a:cubicBezTo>
                    <a:cubicBezTo>
                      <a:pt x="11925" y="109"/>
                      <a:pt x="11816" y="1"/>
                      <a:pt x="11698" y="1"/>
                    </a:cubicBezTo>
                    <a:close/>
                    <a:moveTo>
                      <a:pt x="12749" y="1"/>
                    </a:moveTo>
                    <a:cubicBezTo>
                      <a:pt x="12622" y="1"/>
                      <a:pt x="12522" y="109"/>
                      <a:pt x="12522" y="227"/>
                    </a:cubicBezTo>
                    <a:cubicBezTo>
                      <a:pt x="12522" y="354"/>
                      <a:pt x="12622" y="453"/>
                      <a:pt x="12749" y="453"/>
                    </a:cubicBezTo>
                    <a:cubicBezTo>
                      <a:pt x="12876" y="453"/>
                      <a:pt x="12975" y="354"/>
                      <a:pt x="12975" y="227"/>
                    </a:cubicBezTo>
                    <a:cubicBezTo>
                      <a:pt x="12975" y="109"/>
                      <a:pt x="12876" y="1"/>
                      <a:pt x="12749" y="1"/>
                    </a:cubicBezTo>
                    <a:close/>
                    <a:moveTo>
                      <a:pt x="13790" y="1"/>
                    </a:moveTo>
                    <a:cubicBezTo>
                      <a:pt x="13663" y="1"/>
                      <a:pt x="13564" y="109"/>
                      <a:pt x="13564" y="227"/>
                    </a:cubicBezTo>
                    <a:cubicBezTo>
                      <a:pt x="13564" y="354"/>
                      <a:pt x="13663" y="453"/>
                      <a:pt x="13790" y="453"/>
                    </a:cubicBezTo>
                    <a:cubicBezTo>
                      <a:pt x="13917" y="453"/>
                      <a:pt x="14016" y="354"/>
                      <a:pt x="14016" y="227"/>
                    </a:cubicBezTo>
                    <a:cubicBezTo>
                      <a:pt x="14016" y="109"/>
                      <a:pt x="13917" y="1"/>
                      <a:pt x="13790" y="1"/>
                    </a:cubicBezTo>
                    <a:close/>
                    <a:moveTo>
                      <a:pt x="14831" y="1"/>
                    </a:moveTo>
                    <a:cubicBezTo>
                      <a:pt x="14705" y="1"/>
                      <a:pt x="14605" y="109"/>
                      <a:pt x="14605" y="227"/>
                    </a:cubicBezTo>
                    <a:cubicBezTo>
                      <a:pt x="14605" y="354"/>
                      <a:pt x="14705" y="453"/>
                      <a:pt x="14831" y="453"/>
                    </a:cubicBezTo>
                    <a:cubicBezTo>
                      <a:pt x="14958" y="453"/>
                      <a:pt x="15058" y="354"/>
                      <a:pt x="15058" y="227"/>
                    </a:cubicBezTo>
                    <a:cubicBezTo>
                      <a:pt x="15058" y="109"/>
                      <a:pt x="14958" y="1"/>
                      <a:pt x="14831" y="1"/>
                    </a:cubicBezTo>
                    <a:close/>
                    <a:moveTo>
                      <a:pt x="15873" y="1"/>
                    </a:moveTo>
                    <a:cubicBezTo>
                      <a:pt x="15746" y="1"/>
                      <a:pt x="15646" y="109"/>
                      <a:pt x="15646" y="227"/>
                    </a:cubicBezTo>
                    <a:cubicBezTo>
                      <a:pt x="15646" y="354"/>
                      <a:pt x="15746" y="453"/>
                      <a:pt x="15873" y="453"/>
                    </a:cubicBezTo>
                    <a:cubicBezTo>
                      <a:pt x="15990" y="453"/>
                      <a:pt x="16099" y="354"/>
                      <a:pt x="16099" y="227"/>
                    </a:cubicBezTo>
                    <a:cubicBezTo>
                      <a:pt x="16099" y="109"/>
                      <a:pt x="15990" y="1"/>
                      <a:pt x="15873" y="1"/>
                    </a:cubicBezTo>
                    <a:close/>
                    <a:moveTo>
                      <a:pt x="16914" y="1"/>
                    </a:moveTo>
                    <a:cubicBezTo>
                      <a:pt x="16787" y="1"/>
                      <a:pt x="16688" y="109"/>
                      <a:pt x="16688" y="227"/>
                    </a:cubicBezTo>
                    <a:cubicBezTo>
                      <a:pt x="16688" y="354"/>
                      <a:pt x="16787" y="453"/>
                      <a:pt x="16914" y="453"/>
                    </a:cubicBezTo>
                    <a:cubicBezTo>
                      <a:pt x="17041" y="453"/>
                      <a:pt x="17140" y="354"/>
                      <a:pt x="17140" y="227"/>
                    </a:cubicBezTo>
                    <a:cubicBezTo>
                      <a:pt x="17140" y="109"/>
                      <a:pt x="17041" y="1"/>
                      <a:pt x="16914" y="1"/>
                    </a:cubicBezTo>
                    <a:close/>
                    <a:moveTo>
                      <a:pt x="17955" y="1"/>
                    </a:moveTo>
                    <a:cubicBezTo>
                      <a:pt x="17828" y="1"/>
                      <a:pt x="17729" y="109"/>
                      <a:pt x="17729" y="227"/>
                    </a:cubicBezTo>
                    <a:cubicBezTo>
                      <a:pt x="17729" y="354"/>
                      <a:pt x="17828" y="453"/>
                      <a:pt x="17955" y="453"/>
                    </a:cubicBezTo>
                    <a:cubicBezTo>
                      <a:pt x="18082" y="453"/>
                      <a:pt x="18181" y="354"/>
                      <a:pt x="18181" y="227"/>
                    </a:cubicBezTo>
                    <a:cubicBezTo>
                      <a:pt x="18181" y="109"/>
                      <a:pt x="18082" y="1"/>
                      <a:pt x="179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7"/>
              <p:cNvSpPr/>
              <p:nvPr/>
            </p:nvSpPr>
            <p:spPr>
              <a:xfrm>
                <a:off x="4597850" y="2224875"/>
                <a:ext cx="113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42" extrusionOk="0">
                    <a:moveTo>
                      <a:pt x="226" y="0"/>
                    </a:moveTo>
                    <a:cubicBezTo>
                      <a:pt x="168" y="0"/>
                      <a:pt x="109" y="20"/>
                      <a:pt x="73" y="61"/>
                    </a:cubicBezTo>
                    <a:cubicBezTo>
                      <a:pt x="27" y="106"/>
                      <a:pt x="0" y="161"/>
                      <a:pt x="0" y="215"/>
                    </a:cubicBezTo>
                    <a:cubicBezTo>
                      <a:pt x="0" y="279"/>
                      <a:pt x="18" y="333"/>
                      <a:pt x="73" y="378"/>
                    </a:cubicBezTo>
                    <a:cubicBezTo>
                      <a:pt x="118" y="423"/>
                      <a:pt x="172" y="441"/>
                      <a:pt x="226" y="441"/>
                    </a:cubicBezTo>
                    <a:cubicBezTo>
                      <a:pt x="281" y="441"/>
                      <a:pt x="344" y="423"/>
                      <a:pt x="380" y="378"/>
                    </a:cubicBezTo>
                    <a:cubicBezTo>
                      <a:pt x="426" y="333"/>
                      <a:pt x="453" y="279"/>
                      <a:pt x="453" y="215"/>
                    </a:cubicBezTo>
                    <a:cubicBezTo>
                      <a:pt x="453" y="161"/>
                      <a:pt x="435" y="106"/>
                      <a:pt x="380" y="61"/>
                    </a:cubicBezTo>
                    <a:cubicBezTo>
                      <a:pt x="344" y="20"/>
                      <a:pt x="285" y="0"/>
                      <a:pt x="2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9" name="Google Shape;369;p7"/>
            <p:cNvSpPr/>
            <p:nvPr/>
          </p:nvSpPr>
          <p:spPr>
            <a:xfrm>
              <a:off x="601698" y="4722367"/>
              <a:ext cx="223059" cy="220403"/>
            </a:xfrm>
            <a:custGeom>
              <a:avLst/>
              <a:gdLst/>
              <a:ahLst/>
              <a:cxnLst/>
              <a:rect l="l" t="t" r="r" b="b"/>
              <a:pathLst>
                <a:path w="3107" h="3070" extrusionOk="0">
                  <a:moveTo>
                    <a:pt x="1902" y="1123"/>
                  </a:moveTo>
                  <a:lnTo>
                    <a:pt x="1820" y="1775"/>
                  </a:lnTo>
                  <a:cubicBezTo>
                    <a:pt x="1811" y="1838"/>
                    <a:pt x="1775" y="1893"/>
                    <a:pt x="1739" y="1929"/>
                  </a:cubicBezTo>
                  <a:cubicBezTo>
                    <a:pt x="1694" y="1965"/>
                    <a:pt x="1648" y="1983"/>
                    <a:pt x="1594" y="1983"/>
                  </a:cubicBezTo>
                  <a:cubicBezTo>
                    <a:pt x="1494" y="1983"/>
                    <a:pt x="1413" y="1956"/>
                    <a:pt x="1350" y="1884"/>
                  </a:cubicBezTo>
                  <a:cubicBezTo>
                    <a:pt x="1286" y="1829"/>
                    <a:pt x="1268" y="1748"/>
                    <a:pt x="1268" y="1666"/>
                  </a:cubicBezTo>
                  <a:cubicBezTo>
                    <a:pt x="1268" y="1503"/>
                    <a:pt x="1322" y="1377"/>
                    <a:pt x="1440" y="1277"/>
                  </a:cubicBezTo>
                  <a:cubicBezTo>
                    <a:pt x="1549" y="1168"/>
                    <a:pt x="1685" y="1123"/>
                    <a:pt x="1848" y="1123"/>
                  </a:cubicBezTo>
                  <a:close/>
                  <a:moveTo>
                    <a:pt x="1721" y="0"/>
                  </a:moveTo>
                  <a:cubicBezTo>
                    <a:pt x="1377" y="0"/>
                    <a:pt x="1069" y="82"/>
                    <a:pt x="815" y="227"/>
                  </a:cubicBezTo>
                  <a:cubicBezTo>
                    <a:pt x="553" y="381"/>
                    <a:pt x="345" y="580"/>
                    <a:pt x="209" y="833"/>
                  </a:cubicBezTo>
                  <a:cubicBezTo>
                    <a:pt x="64" y="1078"/>
                    <a:pt x="0" y="1350"/>
                    <a:pt x="0" y="1657"/>
                  </a:cubicBezTo>
                  <a:cubicBezTo>
                    <a:pt x="0" y="1929"/>
                    <a:pt x="64" y="2174"/>
                    <a:pt x="200" y="2391"/>
                  </a:cubicBezTo>
                  <a:cubicBezTo>
                    <a:pt x="335" y="2608"/>
                    <a:pt x="508" y="2780"/>
                    <a:pt x="734" y="2889"/>
                  </a:cubicBezTo>
                  <a:cubicBezTo>
                    <a:pt x="960" y="3016"/>
                    <a:pt x="1196" y="3070"/>
                    <a:pt x="1431" y="3070"/>
                  </a:cubicBezTo>
                  <a:cubicBezTo>
                    <a:pt x="1603" y="3070"/>
                    <a:pt x="1766" y="3061"/>
                    <a:pt x="1911" y="3034"/>
                  </a:cubicBezTo>
                  <a:cubicBezTo>
                    <a:pt x="2047" y="3007"/>
                    <a:pt x="2192" y="2961"/>
                    <a:pt x="2327" y="2889"/>
                  </a:cubicBezTo>
                  <a:lnTo>
                    <a:pt x="2201" y="2518"/>
                  </a:lnTo>
                  <a:cubicBezTo>
                    <a:pt x="2101" y="2572"/>
                    <a:pt x="1974" y="2617"/>
                    <a:pt x="1857" y="2644"/>
                  </a:cubicBezTo>
                  <a:cubicBezTo>
                    <a:pt x="1730" y="2662"/>
                    <a:pt x="1603" y="2681"/>
                    <a:pt x="1476" y="2681"/>
                  </a:cubicBezTo>
                  <a:cubicBezTo>
                    <a:pt x="1286" y="2681"/>
                    <a:pt x="1114" y="2635"/>
                    <a:pt x="960" y="2554"/>
                  </a:cubicBezTo>
                  <a:cubicBezTo>
                    <a:pt x="797" y="2472"/>
                    <a:pt x="680" y="2364"/>
                    <a:pt x="589" y="2201"/>
                  </a:cubicBezTo>
                  <a:cubicBezTo>
                    <a:pt x="498" y="2038"/>
                    <a:pt x="453" y="1875"/>
                    <a:pt x="453" y="1666"/>
                  </a:cubicBezTo>
                  <a:cubicBezTo>
                    <a:pt x="453" y="1422"/>
                    <a:pt x="517" y="1196"/>
                    <a:pt x="634" y="996"/>
                  </a:cubicBezTo>
                  <a:cubicBezTo>
                    <a:pt x="752" y="806"/>
                    <a:pt x="915" y="661"/>
                    <a:pt x="1105" y="562"/>
                  </a:cubicBezTo>
                  <a:cubicBezTo>
                    <a:pt x="1304" y="453"/>
                    <a:pt x="1513" y="399"/>
                    <a:pt x="1730" y="399"/>
                  </a:cubicBezTo>
                  <a:cubicBezTo>
                    <a:pt x="1920" y="399"/>
                    <a:pt x="2092" y="435"/>
                    <a:pt x="2237" y="517"/>
                  </a:cubicBezTo>
                  <a:cubicBezTo>
                    <a:pt x="2391" y="589"/>
                    <a:pt x="2509" y="707"/>
                    <a:pt x="2590" y="843"/>
                  </a:cubicBezTo>
                  <a:cubicBezTo>
                    <a:pt x="2672" y="978"/>
                    <a:pt x="2717" y="1132"/>
                    <a:pt x="2717" y="1322"/>
                  </a:cubicBezTo>
                  <a:cubicBezTo>
                    <a:pt x="2717" y="1458"/>
                    <a:pt x="2708" y="1567"/>
                    <a:pt x="2672" y="1666"/>
                  </a:cubicBezTo>
                  <a:cubicBezTo>
                    <a:pt x="2635" y="1775"/>
                    <a:pt x="2590" y="1848"/>
                    <a:pt x="2536" y="1911"/>
                  </a:cubicBezTo>
                  <a:cubicBezTo>
                    <a:pt x="2481" y="1965"/>
                    <a:pt x="2418" y="1983"/>
                    <a:pt x="2355" y="1983"/>
                  </a:cubicBezTo>
                  <a:cubicBezTo>
                    <a:pt x="2318" y="1983"/>
                    <a:pt x="2291" y="1974"/>
                    <a:pt x="2264" y="1938"/>
                  </a:cubicBezTo>
                  <a:cubicBezTo>
                    <a:pt x="2237" y="1911"/>
                    <a:pt x="2228" y="1875"/>
                    <a:pt x="2228" y="1820"/>
                  </a:cubicBezTo>
                  <a:lnTo>
                    <a:pt x="2327" y="942"/>
                  </a:lnTo>
                  <a:lnTo>
                    <a:pt x="2155" y="770"/>
                  </a:lnTo>
                  <a:lnTo>
                    <a:pt x="1820" y="770"/>
                  </a:lnTo>
                  <a:cubicBezTo>
                    <a:pt x="1639" y="770"/>
                    <a:pt x="1476" y="806"/>
                    <a:pt x="1322" y="888"/>
                  </a:cubicBezTo>
                  <a:cubicBezTo>
                    <a:pt x="1159" y="951"/>
                    <a:pt x="1042" y="1069"/>
                    <a:pt x="951" y="1205"/>
                  </a:cubicBezTo>
                  <a:cubicBezTo>
                    <a:pt x="861" y="1340"/>
                    <a:pt x="815" y="1494"/>
                    <a:pt x="815" y="1676"/>
                  </a:cubicBezTo>
                  <a:cubicBezTo>
                    <a:pt x="815" y="1893"/>
                    <a:pt x="879" y="2065"/>
                    <a:pt x="1006" y="2192"/>
                  </a:cubicBezTo>
                  <a:cubicBezTo>
                    <a:pt x="1132" y="2309"/>
                    <a:pt x="1322" y="2373"/>
                    <a:pt x="1567" y="2373"/>
                  </a:cubicBezTo>
                  <a:cubicBezTo>
                    <a:pt x="1639" y="2373"/>
                    <a:pt x="1703" y="2364"/>
                    <a:pt x="1775" y="2336"/>
                  </a:cubicBezTo>
                  <a:cubicBezTo>
                    <a:pt x="1839" y="2309"/>
                    <a:pt x="1902" y="2291"/>
                    <a:pt x="1956" y="2255"/>
                  </a:cubicBezTo>
                  <a:cubicBezTo>
                    <a:pt x="2047" y="2336"/>
                    <a:pt x="2174" y="2373"/>
                    <a:pt x="2309" y="2373"/>
                  </a:cubicBezTo>
                  <a:cubicBezTo>
                    <a:pt x="2545" y="2373"/>
                    <a:pt x="2735" y="2264"/>
                    <a:pt x="2880" y="2083"/>
                  </a:cubicBezTo>
                  <a:cubicBezTo>
                    <a:pt x="3034" y="1902"/>
                    <a:pt x="3106" y="1630"/>
                    <a:pt x="3106" y="1295"/>
                  </a:cubicBezTo>
                  <a:cubicBezTo>
                    <a:pt x="3106" y="1060"/>
                    <a:pt x="3052" y="833"/>
                    <a:pt x="2925" y="643"/>
                  </a:cubicBezTo>
                  <a:cubicBezTo>
                    <a:pt x="2807" y="435"/>
                    <a:pt x="2644" y="290"/>
                    <a:pt x="2427" y="172"/>
                  </a:cubicBezTo>
                  <a:cubicBezTo>
                    <a:pt x="2219" y="64"/>
                    <a:pt x="1974" y="0"/>
                    <a:pt x="1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" name="Google Shape;370;p7"/>
            <p:cNvGrpSpPr/>
            <p:nvPr/>
          </p:nvGrpSpPr>
          <p:grpSpPr>
            <a:xfrm>
              <a:off x="371030" y="4108823"/>
              <a:ext cx="134611" cy="132026"/>
              <a:chOff x="3025300" y="2552125"/>
              <a:chExt cx="46875" cy="45975"/>
            </a:xfrm>
          </p:grpSpPr>
          <p:sp>
            <p:nvSpPr>
              <p:cNvPr id="371" name="Google Shape;371;p7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85" y="1"/>
                    </a:moveTo>
                    <a:cubicBezTo>
                      <a:pt x="143" y="1"/>
                      <a:pt x="100" y="19"/>
                      <a:pt x="64" y="55"/>
                    </a:cubicBezTo>
                    <a:cubicBezTo>
                      <a:pt x="1" y="118"/>
                      <a:pt x="1" y="227"/>
                      <a:pt x="64" y="290"/>
                    </a:cubicBezTo>
                    <a:lnTo>
                      <a:pt x="1567" y="1793"/>
                    </a:lnTo>
                    <a:cubicBezTo>
                      <a:pt x="1603" y="1830"/>
                      <a:pt x="1649" y="1839"/>
                      <a:pt x="1694" y="1839"/>
                    </a:cubicBezTo>
                    <a:cubicBezTo>
                      <a:pt x="1739" y="1839"/>
                      <a:pt x="1784" y="1830"/>
                      <a:pt x="1812" y="1793"/>
                    </a:cubicBezTo>
                    <a:cubicBezTo>
                      <a:pt x="1875" y="1730"/>
                      <a:pt x="1875" y="1621"/>
                      <a:pt x="1812" y="1558"/>
                    </a:cubicBezTo>
                    <a:lnTo>
                      <a:pt x="299" y="55"/>
                    </a:lnTo>
                    <a:cubicBezTo>
                      <a:pt x="268" y="19"/>
                      <a:pt x="227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7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689" y="1"/>
                    </a:moveTo>
                    <a:cubicBezTo>
                      <a:pt x="1646" y="1"/>
                      <a:pt x="1603" y="19"/>
                      <a:pt x="1567" y="55"/>
                    </a:cubicBezTo>
                    <a:lnTo>
                      <a:pt x="64" y="1558"/>
                    </a:lnTo>
                    <a:cubicBezTo>
                      <a:pt x="1" y="1630"/>
                      <a:pt x="1" y="1730"/>
                      <a:pt x="64" y="1793"/>
                    </a:cubicBezTo>
                    <a:cubicBezTo>
                      <a:pt x="100" y="1830"/>
                      <a:pt x="146" y="1839"/>
                      <a:pt x="191" y="1839"/>
                    </a:cubicBezTo>
                    <a:cubicBezTo>
                      <a:pt x="236" y="1839"/>
                      <a:pt x="272" y="1830"/>
                      <a:pt x="299" y="1793"/>
                    </a:cubicBezTo>
                    <a:lnTo>
                      <a:pt x="1812" y="290"/>
                    </a:lnTo>
                    <a:cubicBezTo>
                      <a:pt x="1875" y="227"/>
                      <a:pt x="1875" y="118"/>
                      <a:pt x="1812" y="55"/>
                    </a:cubicBezTo>
                    <a:cubicBezTo>
                      <a:pt x="1775" y="19"/>
                      <a:pt x="1732" y="1"/>
                      <a:pt x="16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3" name="Google Shape;373;p7"/>
            <p:cNvSpPr/>
            <p:nvPr/>
          </p:nvSpPr>
          <p:spPr>
            <a:xfrm>
              <a:off x="396638" y="4562300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4" name="Google Shape;374;p7"/>
            <p:cNvGrpSpPr/>
            <p:nvPr/>
          </p:nvGrpSpPr>
          <p:grpSpPr>
            <a:xfrm rot="2700000">
              <a:off x="67269" y="3380884"/>
              <a:ext cx="428292" cy="429384"/>
              <a:chOff x="109775" y="3205350"/>
              <a:chExt cx="215750" cy="216300"/>
            </a:xfrm>
          </p:grpSpPr>
          <p:sp>
            <p:nvSpPr>
              <p:cNvPr id="375" name="Google Shape;375;p7"/>
              <p:cNvSpPr/>
              <p:nvPr/>
            </p:nvSpPr>
            <p:spPr>
              <a:xfrm>
                <a:off x="148725" y="3248750"/>
                <a:ext cx="146025" cy="141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5654" extrusionOk="0">
                    <a:moveTo>
                      <a:pt x="2654" y="0"/>
                    </a:moveTo>
                    <a:cubicBezTo>
                      <a:pt x="1941" y="0"/>
                      <a:pt x="1230" y="307"/>
                      <a:pt x="734" y="922"/>
                    </a:cubicBezTo>
                    <a:cubicBezTo>
                      <a:pt x="36" y="1782"/>
                      <a:pt x="0" y="3050"/>
                      <a:pt x="670" y="3946"/>
                    </a:cubicBezTo>
                    <a:cubicBezTo>
                      <a:pt x="1159" y="4589"/>
                      <a:pt x="1865" y="4924"/>
                      <a:pt x="2590" y="4942"/>
                    </a:cubicBezTo>
                    <a:cubicBezTo>
                      <a:pt x="2979" y="4951"/>
                      <a:pt x="3341" y="5096"/>
                      <a:pt x="3613" y="5367"/>
                    </a:cubicBezTo>
                    <a:lnTo>
                      <a:pt x="3803" y="5576"/>
                    </a:lnTo>
                    <a:cubicBezTo>
                      <a:pt x="3854" y="5627"/>
                      <a:pt x="3924" y="5654"/>
                      <a:pt x="3994" y="5654"/>
                    </a:cubicBezTo>
                    <a:cubicBezTo>
                      <a:pt x="4062" y="5654"/>
                      <a:pt x="4130" y="5629"/>
                      <a:pt x="4183" y="5576"/>
                    </a:cubicBezTo>
                    <a:lnTo>
                      <a:pt x="5732" y="4055"/>
                    </a:lnTo>
                    <a:cubicBezTo>
                      <a:pt x="5831" y="3955"/>
                      <a:pt x="5840" y="3783"/>
                      <a:pt x="5732" y="3674"/>
                    </a:cubicBezTo>
                    <a:lnTo>
                      <a:pt x="5533" y="3466"/>
                    </a:lnTo>
                    <a:cubicBezTo>
                      <a:pt x="5279" y="3194"/>
                      <a:pt x="5125" y="2832"/>
                      <a:pt x="5125" y="2461"/>
                    </a:cubicBezTo>
                    <a:cubicBezTo>
                      <a:pt x="5116" y="1836"/>
                      <a:pt x="4881" y="1230"/>
                      <a:pt x="4419" y="741"/>
                    </a:cubicBezTo>
                    <a:cubicBezTo>
                      <a:pt x="3935" y="248"/>
                      <a:pt x="3294" y="0"/>
                      <a:pt x="26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01400" y="3298625"/>
                <a:ext cx="8422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3369" h="3318" extrusionOk="0">
                    <a:moveTo>
                      <a:pt x="868" y="1"/>
                    </a:moveTo>
                    <a:cubicBezTo>
                      <a:pt x="829" y="1"/>
                      <a:pt x="796" y="12"/>
                      <a:pt x="770" y="38"/>
                    </a:cubicBezTo>
                    <a:cubicBezTo>
                      <a:pt x="743" y="83"/>
                      <a:pt x="725" y="156"/>
                      <a:pt x="761" y="246"/>
                    </a:cubicBezTo>
                    <a:cubicBezTo>
                      <a:pt x="718" y="229"/>
                      <a:pt x="682" y="220"/>
                      <a:pt x="650" y="220"/>
                    </a:cubicBezTo>
                    <a:cubicBezTo>
                      <a:pt x="615" y="220"/>
                      <a:pt x="586" y="231"/>
                      <a:pt x="562" y="255"/>
                    </a:cubicBezTo>
                    <a:cubicBezTo>
                      <a:pt x="526" y="300"/>
                      <a:pt x="507" y="364"/>
                      <a:pt x="544" y="454"/>
                    </a:cubicBezTo>
                    <a:cubicBezTo>
                      <a:pt x="504" y="443"/>
                      <a:pt x="470" y="436"/>
                      <a:pt x="440" y="436"/>
                    </a:cubicBezTo>
                    <a:cubicBezTo>
                      <a:pt x="401" y="436"/>
                      <a:pt x="370" y="447"/>
                      <a:pt x="344" y="473"/>
                    </a:cubicBezTo>
                    <a:cubicBezTo>
                      <a:pt x="308" y="518"/>
                      <a:pt x="299" y="581"/>
                      <a:pt x="326" y="672"/>
                    </a:cubicBezTo>
                    <a:cubicBezTo>
                      <a:pt x="284" y="655"/>
                      <a:pt x="247" y="646"/>
                      <a:pt x="215" y="646"/>
                    </a:cubicBezTo>
                    <a:cubicBezTo>
                      <a:pt x="180" y="646"/>
                      <a:pt x="151" y="657"/>
                      <a:pt x="127" y="681"/>
                    </a:cubicBezTo>
                    <a:cubicBezTo>
                      <a:pt x="0" y="808"/>
                      <a:pt x="209" y="1124"/>
                      <a:pt x="453" y="1378"/>
                    </a:cubicBezTo>
                    <a:lnTo>
                      <a:pt x="2345" y="3297"/>
                    </a:lnTo>
                    <a:cubicBezTo>
                      <a:pt x="2355" y="3311"/>
                      <a:pt x="2368" y="3318"/>
                      <a:pt x="2383" y="3318"/>
                    </a:cubicBezTo>
                    <a:cubicBezTo>
                      <a:pt x="2398" y="3318"/>
                      <a:pt x="2413" y="3311"/>
                      <a:pt x="2427" y="3297"/>
                    </a:cubicBezTo>
                    <a:cubicBezTo>
                      <a:pt x="2445" y="3279"/>
                      <a:pt x="2445" y="3243"/>
                      <a:pt x="2427" y="3216"/>
                    </a:cubicBezTo>
                    <a:lnTo>
                      <a:pt x="535" y="1296"/>
                    </a:lnTo>
                    <a:cubicBezTo>
                      <a:pt x="263" y="1016"/>
                      <a:pt x="181" y="798"/>
                      <a:pt x="209" y="762"/>
                    </a:cubicBezTo>
                    <a:cubicBezTo>
                      <a:pt x="210" y="762"/>
                      <a:pt x="213" y="762"/>
                      <a:pt x="216" y="762"/>
                    </a:cubicBezTo>
                    <a:cubicBezTo>
                      <a:pt x="237" y="762"/>
                      <a:pt x="297" y="769"/>
                      <a:pt x="435" y="853"/>
                    </a:cubicBezTo>
                    <a:cubicBezTo>
                      <a:pt x="443" y="857"/>
                      <a:pt x="452" y="859"/>
                      <a:pt x="461" y="859"/>
                    </a:cubicBezTo>
                    <a:cubicBezTo>
                      <a:pt x="474" y="859"/>
                      <a:pt x="488" y="854"/>
                      <a:pt x="498" y="844"/>
                    </a:cubicBezTo>
                    <a:cubicBezTo>
                      <a:pt x="526" y="835"/>
                      <a:pt x="526" y="798"/>
                      <a:pt x="507" y="771"/>
                    </a:cubicBezTo>
                    <a:cubicBezTo>
                      <a:pt x="408" y="617"/>
                      <a:pt x="417" y="563"/>
                      <a:pt x="417" y="545"/>
                    </a:cubicBezTo>
                    <a:cubicBezTo>
                      <a:pt x="420" y="543"/>
                      <a:pt x="425" y="542"/>
                      <a:pt x="432" y="542"/>
                    </a:cubicBezTo>
                    <a:cubicBezTo>
                      <a:pt x="462" y="542"/>
                      <a:pt x="526" y="562"/>
                      <a:pt x="643" y="635"/>
                    </a:cubicBezTo>
                    <a:cubicBezTo>
                      <a:pt x="655" y="644"/>
                      <a:pt x="668" y="648"/>
                      <a:pt x="679" y="648"/>
                    </a:cubicBezTo>
                    <a:cubicBezTo>
                      <a:pt x="693" y="648"/>
                      <a:pt x="706" y="641"/>
                      <a:pt x="716" y="626"/>
                    </a:cubicBezTo>
                    <a:cubicBezTo>
                      <a:pt x="743" y="617"/>
                      <a:pt x="743" y="581"/>
                      <a:pt x="725" y="563"/>
                    </a:cubicBezTo>
                    <a:cubicBezTo>
                      <a:pt x="634" y="409"/>
                      <a:pt x="625" y="346"/>
                      <a:pt x="634" y="337"/>
                    </a:cubicBezTo>
                    <a:cubicBezTo>
                      <a:pt x="639" y="337"/>
                      <a:pt x="646" y="336"/>
                      <a:pt x="656" y="336"/>
                    </a:cubicBezTo>
                    <a:cubicBezTo>
                      <a:pt x="686" y="336"/>
                      <a:pt x="745" y="346"/>
                      <a:pt x="861" y="427"/>
                    </a:cubicBezTo>
                    <a:cubicBezTo>
                      <a:pt x="871" y="431"/>
                      <a:pt x="879" y="433"/>
                      <a:pt x="888" y="433"/>
                    </a:cubicBezTo>
                    <a:cubicBezTo>
                      <a:pt x="902" y="433"/>
                      <a:pt x="916" y="426"/>
                      <a:pt x="933" y="409"/>
                    </a:cubicBezTo>
                    <a:cubicBezTo>
                      <a:pt x="951" y="400"/>
                      <a:pt x="951" y="364"/>
                      <a:pt x="942" y="346"/>
                    </a:cubicBezTo>
                    <a:cubicBezTo>
                      <a:pt x="842" y="183"/>
                      <a:pt x="852" y="128"/>
                      <a:pt x="852" y="119"/>
                    </a:cubicBezTo>
                    <a:cubicBezTo>
                      <a:pt x="855" y="116"/>
                      <a:pt x="861" y="114"/>
                      <a:pt x="869" y="114"/>
                    </a:cubicBezTo>
                    <a:cubicBezTo>
                      <a:pt x="933" y="114"/>
                      <a:pt x="1137" y="207"/>
                      <a:pt x="1377" y="454"/>
                    </a:cubicBezTo>
                    <a:lnTo>
                      <a:pt x="3260" y="2383"/>
                    </a:lnTo>
                    <a:cubicBezTo>
                      <a:pt x="3274" y="2392"/>
                      <a:pt x="3289" y="2397"/>
                      <a:pt x="3304" y="2397"/>
                    </a:cubicBezTo>
                    <a:cubicBezTo>
                      <a:pt x="3319" y="2397"/>
                      <a:pt x="3332" y="2392"/>
                      <a:pt x="3341" y="2383"/>
                    </a:cubicBezTo>
                    <a:cubicBezTo>
                      <a:pt x="3369" y="2356"/>
                      <a:pt x="3369" y="2329"/>
                      <a:pt x="3351" y="2302"/>
                    </a:cubicBezTo>
                    <a:lnTo>
                      <a:pt x="1467" y="382"/>
                    </a:lnTo>
                    <a:cubicBezTo>
                      <a:pt x="1265" y="180"/>
                      <a:pt x="1023" y="1"/>
                      <a:pt x="8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146225" y="3247075"/>
                <a:ext cx="149875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824" extrusionOk="0">
                    <a:moveTo>
                      <a:pt x="2333" y="1"/>
                    </a:moveTo>
                    <a:cubicBezTo>
                      <a:pt x="2328" y="1"/>
                      <a:pt x="2323" y="1"/>
                      <a:pt x="2319" y="2"/>
                    </a:cubicBezTo>
                    <a:cubicBezTo>
                      <a:pt x="1712" y="101"/>
                      <a:pt x="1151" y="436"/>
                      <a:pt x="761" y="916"/>
                    </a:cubicBezTo>
                    <a:cubicBezTo>
                      <a:pt x="19" y="1813"/>
                      <a:pt x="1" y="3135"/>
                      <a:pt x="689" y="4067"/>
                    </a:cubicBezTo>
                    <a:cubicBezTo>
                      <a:pt x="1169" y="4710"/>
                      <a:pt x="1902" y="5081"/>
                      <a:pt x="2690" y="5109"/>
                    </a:cubicBezTo>
                    <a:cubicBezTo>
                      <a:pt x="3052" y="5118"/>
                      <a:pt x="3396" y="5253"/>
                      <a:pt x="3632" y="5507"/>
                    </a:cubicBezTo>
                    <a:lnTo>
                      <a:pt x="3822" y="5706"/>
                    </a:lnTo>
                    <a:cubicBezTo>
                      <a:pt x="3894" y="5779"/>
                      <a:pt x="3994" y="5824"/>
                      <a:pt x="4093" y="5824"/>
                    </a:cubicBezTo>
                    <a:cubicBezTo>
                      <a:pt x="4202" y="5824"/>
                      <a:pt x="4292" y="5788"/>
                      <a:pt x="4347" y="5724"/>
                    </a:cubicBezTo>
                    <a:lnTo>
                      <a:pt x="5886" y="4212"/>
                    </a:lnTo>
                    <a:cubicBezTo>
                      <a:pt x="5949" y="4131"/>
                      <a:pt x="5995" y="4040"/>
                      <a:pt x="5995" y="3941"/>
                    </a:cubicBezTo>
                    <a:cubicBezTo>
                      <a:pt x="5995" y="3841"/>
                      <a:pt x="5949" y="3732"/>
                      <a:pt x="5886" y="3669"/>
                    </a:cubicBezTo>
                    <a:lnTo>
                      <a:pt x="5696" y="3470"/>
                    </a:lnTo>
                    <a:cubicBezTo>
                      <a:pt x="5442" y="3216"/>
                      <a:pt x="5307" y="2890"/>
                      <a:pt x="5307" y="2537"/>
                    </a:cubicBezTo>
                    <a:cubicBezTo>
                      <a:pt x="5307" y="1858"/>
                      <a:pt x="5044" y="1224"/>
                      <a:pt x="4573" y="735"/>
                    </a:cubicBezTo>
                    <a:cubicBezTo>
                      <a:pt x="4292" y="445"/>
                      <a:pt x="3948" y="237"/>
                      <a:pt x="3577" y="101"/>
                    </a:cubicBezTo>
                    <a:cubicBezTo>
                      <a:pt x="3566" y="98"/>
                      <a:pt x="3555" y="96"/>
                      <a:pt x="3543" y="96"/>
                    </a:cubicBezTo>
                    <a:cubicBezTo>
                      <a:pt x="3499" y="96"/>
                      <a:pt x="3456" y="123"/>
                      <a:pt x="3441" y="174"/>
                    </a:cubicBezTo>
                    <a:cubicBezTo>
                      <a:pt x="3414" y="228"/>
                      <a:pt x="3450" y="283"/>
                      <a:pt x="3505" y="310"/>
                    </a:cubicBezTo>
                    <a:cubicBezTo>
                      <a:pt x="3858" y="436"/>
                      <a:pt x="4166" y="627"/>
                      <a:pt x="4428" y="889"/>
                    </a:cubicBezTo>
                    <a:cubicBezTo>
                      <a:pt x="4863" y="1324"/>
                      <a:pt x="5107" y="1903"/>
                      <a:pt x="5107" y="2528"/>
                    </a:cubicBezTo>
                    <a:cubicBezTo>
                      <a:pt x="5107" y="2945"/>
                      <a:pt x="5261" y="3334"/>
                      <a:pt x="5542" y="3615"/>
                    </a:cubicBezTo>
                    <a:lnTo>
                      <a:pt x="5741" y="3814"/>
                    </a:lnTo>
                    <a:cubicBezTo>
                      <a:pt x="5768" y="3850"/>
                      <a:pt x="5786" y="3886"/>
                      <a:pt x="5786" y="3931"/>
                    </a:cubicBezTo>
                    <a:cubicBezTo>
                      <a:pt x="5786" y="3977"/>
                      <a:pt x="5768" y="4013"/>
                      <a:pt x="5741" y="4040"/>
                    </a:cubicBezTo>
                    <a:lnTo>
                      <a:pt x="4202" y="5561"/>
                    </a:lnTo>
                    <a:cubicBezTo>
                      <a:pt x="4166" y="5588"/>
                      <a:pt x="4130" y="5607"/>
                      <a:pt x="4084" y="5607"/>
                    </a:cubicBezTo>
                    <a:cubicBezTo>
                      <a:pt x="4039" y="5607"/>
                      <a:pt x="4003" y="5588"/>
                      <a:pt x="3976" y="5561"/>
                    </a:cubicBezTo>
                    <a:lnTo>
                      <a:pt x="3776" y="5353"/>
                    </a:lnTo>
                    <a:cubicBezTo>
                      <a:pt x="3496" y="5063"/>
                      <a:pt x="3115" y="4900"/>
                      <a:pt x="2690" y="4891"/>
                    </a:cubicBezTo>
                    <a:cubicBezTo>
                      <a:pt x="1965" y="4882"/>
                      <a:pt x="1305" y="4529"/>
                      <a:pt x="861" y="3941"/>
                    </a:cubicBezTo>
                    <a:cubicBezTo>
                      <a:pt x="227" y="3089"/>
                      <a:pt x="263" y="1885"/>
                      <a:pt x="924" y="1052"/>
                    </a:cubicBezTo>
                    <a:cubicBezTo>
                      <a:pt x="1286" y="618"/>
                      <a:pt x="1803" y="319"/>
                      <a:pt x="2355" y="219"/>
                    </a:cubicBezTo>
                    <a:cubicBezTo>
                      <a:pt x="2409" y="210"/>
                      <a:pt x="2454" y="147"/>
                      <a:pt x="2445" y="92"/>
                    </a:cubicBezTo>
                    <a:cubicBezTo>
                      <a:pt x="2437" y="43"/>
                      <a:pt x="2383" y="1"/>
                      <a:pt x="23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15725" y="3246200"/>
                <a:ext cx="9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27" extrusionOk="0">
                    <a:moveTo>
                      <a:pt x="118" y="1"/>
                    </a:moveTo>
                    <a:cubicBezTo>
                      <a:pt x="64" y="1"/>
                      <a:pt x="0" y="46"/>
                      <a:pt x="0" y="109"/>
                    </a:cubicBezTo>
                    <a:cubicBezTo>
                      <a:pt x="0" y="164"/>
                      <a:pt x="46" y="218"/>
                      <a:pt x="109" y="218"/>
                    </a:cubicBezTo>
                    <a:cubicBezTo>
                      <a:pt x="145" y="218"/>
                      <a:pt x="200" y="227"/>
                      <a:pt x="236" y="227"/>
                    </a:cubicBezTo>
                    <a:lnTo>
                      <a:pt x="254" y="227"/>
                    </a:lnTo>
                    <a:cubicBezTo>
                      <a:pt x="308" y="227"/>
                      <a:pt x="354" y="200"/>
                      <a:pt x="354" y="136"/>
                    </a:cubicBezTo>
                    <a:cubicBezTo>
                      <a:pt x="363" y="73"/>
                      <a:pt x="317" y="28"/>
                      <a:pt x="263" y="19"/>
                    </a:cubicBezTo>
                    <a:cubicBezTo>
                      <a:pt x="218" y="19"/>
                      <a:pt x="163" y="1"/>
                      <a:pt x="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300538" y="3407813"/>
                <a:ext cx="77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80" extrusionOk="0">
                    <a:moveTo>
                      <a:pt x="194" y="1"/>
                    </a:moveTo>
                    <a:cubicBezTo>
                      <a:pt x="168" y="1"/>
                      <a:pt x="141" y="12"/>
                      <a:pt x="118" y="35"/>
                    </a:cubicBezTo>
                    <a:lnTo>
                      <a:pt x="46" y="98"/>
                    </a:lnTo>
                    <a:cubicBezTo>
                      <a:pt x="1" y="134"/>
                      <a:pt x="1" y="198"/>
                      <a:pt x="46" y="243"/>
                    </a:cubicBezTo>
                    <a:cubicBezTo>
                      <a:pt x="73" y="270"/>
                      <a:pt x="100" y="279"/>
                      <a:pt x="127" y="279"/>
                    </a:cubicBezTo>
                    <a:cubicBezTo>
                      <a:pt x="164" y="279"/>
                      <a:pt x="182" y="279"/>
                      <a:pt x="191" y="243"/>
                    </a:cubicBezTo>
                    <a:lnTo>
                      <a:pt x="263" y="179"/>
                    </a:lnTo>
                    <a:cubicBezTo>
                      <a:pt x="309" y="143"/>
                      <a:pt x="309" y="80"/>
                      <a:pt x="263" y="35"/>
                    </a:cubicBezTo>
                    <a:cubicBezTo>
                      <a:pt x="245" y="12"/>
                      <a:pt x="220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282213" y="3379238"/>
                <a:ext cx="41450" cy="412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49" extrusionOk="0">
                    <a:moveTo>
                      <a:pt x="1195" y="0"/>
                    </a:moveTo>
                    <a:cubicBezTo>
                      <a:pt x="1159" y="0"/>
                      <a:pt x="1141" y="10"/>
                      <a:pt x="1123" y="28"/>
                    </a:cubicBezTo>
                    <a:lnTo>
                      <a:pt x="46" y="1096"/>
                    </a:lnTo>
                    <a:cubicBezTo>
                      <a:pt x="0" y="1132"/>
                      <a:pt x="0" y="1196"/>
                      <a:pt x="46" y="1241"/>
                    </a:cubicBezTo>
                    <a:lnTo>
                      <a:pt x="326" y="1540"/>
                    </a:lnTo>
                    <a:cubicBezTo>
                      <a:pt x="399" y="1603"/>
                      <a:pt x="471" y="1639"/>
                      <a:pt x="562" y="1639"/>
                    </a:cubicBezTo>
                    <a:cubicBezTo>
                      <a:pt x="580" y="1639"/>
                      <a:pt x="580" y="1639"/>
                      <a:pt x="580" y="1648"/>
                    </a:cubicBezTo>
                    <a:cubicBezTo>
                      <a:pt x="643" y="1648"/>
                      <a:pt x="679" y="1594"/>
                      <a:pt x="679" y="1540"/>
                    </a:cubicBezTo>
                    <a:cubicBezTo>
                      <a:pt x="679" y="1467"/>
                      <a:pt x="625" y="1431"/>
                      <a:pt x="562" y="1431"/>
                    </a:cubicBezTo>
                    <a:cubicBezTo>
                      <a:pt x="534" y="1431"/>
                      <a:pt x="498" y="1422"/>
                      <a:pt x="471" y="1404"/>
                    </a:cubicBezTo>
                    <a:lnTo>
                      <a:pt x="263" y="1187"/>
                    </a:lnTo>
                    <a:lnTo>
                      <a:pt x="1186" y="281"/>
                    </a:lnTo>
                    <a:lnTo>
                      <a:pt x="1404" y="498"/>
                    </a:lnTo>
                    <a:cubicBezTo>
                      <a:pt x="1422" y="517"/>
                      <a:pt x="1440" y="544"/>
                      <a:pt x="1440" y="571"/>
                    </a:cubicBezTo>
                    <a:cubicBezTo>
                      <a:pt x="1440" y="598"/>
                      <a:pt x="1422" y="634"/>
                      <a:pt x="1404" y="652"/>
                    </a:cubicBezTo>
                    <a:lnTo>
                      <a:pt x="1032" y="1024"/>
                    </a:lnTo>
                    <a:cubicBezTo>
                      <a:pt x="987" y="1060"/>
                      <a:pt x="996" y="1132"/>
                      <a:pt x="1032" y="1178"/>
                    </a:cubicBezTo>
                    <a:cubicBezTo>
                      <a:pt x="1046" y="1200"/>
                      <a:pt x="1071" y="1212"/>
                      <a:pt x="1098" y="1212"/>
                    </a:cubicBezTo>
                    <a:cubicBezTo>
                      <a:pt x="1125" y="1212"/>
                      <a:pt x="1155" y="1200"/>
                      <a:pt x="1177" y="1178"/>
                    </a:cubicBezTo>
                    <a:lnTo>
                      <a:pt x="1549" y="797"/>
                    </a:lnTo>
                    <a:cubicBezTo>
                      <a:pt x="1612" y="734"/>
                      <a:pt x="1648" y="652"/>
                      <a:pt x="1648" y="562"/>
                    </a:cubicBezTo>
                    <a:cubicBezTo>
                      <a:pt x="1657" y="471"/>
                      <a:pt x="1630" y="390"/>
                      <a:pt x="1558" y="326"/>
                    </a:cubicBezTo>
                    <a:lnTo>
                      <a:pt x="1277" y="28"/>
                    </a:lnTo>
                    <a:cubicBezTo>
                      <a:pt x="1259" y="10"/>
                      <a:pt x="1232" y="0"/>
                      <a:pt x="11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242425" y="3339475"/>
                <a:ext cx="8310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3287" extrusionOk="0">
                    <a:moveTo>
                      <a:pt x="2074" y="226"/>
                    </a:moveTo>
                    <a:lnTo>
                      <a:pt x="3079" y="1241"/>
                    </a:lnTo>
                    <a:lnTo>
                      <a:pt x="1241" y="3051"/>
                    </a:lnTo>
                    <a:lnTo>
                      <a:pt x="236" y="2037"/>
                    </a:lnTo>
                    <a:lnTo>
                      <a:pt x="2074" y="226"/>
                    </a:lnTo>
                    <a:close/>
                    <a:moveTo>
                      <a:pt x="2083" y="0"/>
                    </a:moveTo>
                    <a:cubicBezTo>
                      <a:pt x="2038" y="0"/>
                      <a:pt x="1993" y="18"/>
                      <a:pt x="1957" y="54"/>
                    </a:cubicBezTo>
                    <a:lnTo>
                      <a:pt x="64" y="1911"/>
                    </a:lnTo>
                    <a:cubicBezTo>
                      <a:pt x="1" y="1974"/>
                      <a:pt x="1" y="2092"/>
                      <a:pt x="64" y="2155"/>
                    </a:cubicBezTo>
                    <a:lnTo>
                      <a:pt x="1124" y="3232"/>
                    </a:lnTo>
                    <a:cubicBezTo>
                      <a:pt x="1151" y="3269"/>
                      <a:pt x="1196" y="3287"/>
                      <a:pt x="1241" y="3287"/>
                    </a:cubicBezTo>
                    <a:cubicBezTo>
                      <a:pt x="1287" y="3287"/>
                      <a:pt x="1332" y="3269"/>
                      <a:pt x="1368" y="3232"/>
                    </a:cubicBezTo>
                    <a:lnTo>
                      <a:pt x="3260" y="1376"/>
                    </a:lnTo>
                    <a:cubicBezTo>
                      <a:pt x="3324" y="1313"/>
                      <a:pt x="3324" y="1195"/>
                      <a:pt x="3260" y="1132"/>
                    </a:cubicBezTo>
                    <a:lnTo>
                      <a:pt x="2210" y="54"/>
                    </a:lnTo>
                    <a:cubicBezTo>
                      <a:pt x="2174" y="18"/>
                      <a:pt x="2129" y="0"/>
                      <a:pt x="20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50800" y="3348125"/>
                <a:ext cx="55950" cy="54300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172" extrusionOk="0">
                    <a:moveTo>
                      <a:pt x="2118" y="0"/>
                    </a:moveTo>
                    <a:cubicBezTo>
                      <a:pt x="2090" y="0"/>
                      <a:pt x="2061" y="12"/>
                      <a:pt x="2038" y="34"/>
                    </a:cubicBezTo>
                    <a:lnTo>
                      <a:pt x="46" y="1990"/>
                    </a:lnTo>
                    <a:cubicBezTo>
                      <a:pt x="1" y="2026"/>
                      <a:pt x="1" y="2099"/>
                      <a:pt x="46" y="2144"/>
                    </a:cubicBezTo>
                    <a:cubicBezTo>
                      <a:pt x="73" y="2162"/>
                      <a:pt x="109" y="2171"/>
                      <a:pt x="128" y="2171"/>
                    </a:cubicBezTo>
                    <a:cubicBezTo>
                      <a:pt x="164" y="2171"/>
                      <a:pt x="182" y="2162"/>
                      <a:pt x="200" y="2144"/>
                    </a:cubicBezTo>
                    <a:lnTo>
                      <a:pt x="2192" y="179"/>
                    </a:lnTo>
                    <a:cubicBezTo>
                      <a:pt x="2237" y="152"/>
                      <a:pt x="2237" y="80"/>
                      <a:pt x="2192" y="34"/>
                    </a:cubicBezTo>
                    <a:cubicBezTo>
                      <a:pt x="2174" y="12"/>
                      <a:pt x="2147" y="0"/>
                      <a:pt x="2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61000" y="3358525"/>
                <a:ext cx="55925" cy="545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181" extrusionOk="0">
                    <a:moveTo>
                      <a:pt x="2118" y="1"/>
                    </a:moveTo>
                    <a:cubicBezTo>
                      <a:pt x="2090" y="1"/>
                      <a:pt x="2060" y="12"/>
                      <a:pt x="2038" y="35"/>
                    </a:cubicBezTo>
                    <a:lnTo>
                      <a:pt x="46" y="2000"/>
                    </a:lnTo>
                    <a:cubicBezTo>
                      <a:pt x="0" y="2027"/>
                      <a:pt x="0" y="2099"/>
                      <a:pt x="46" y="2145"/>
                    </a:cubicBezTo>
                    <a:cubicBezTo>
                      <a:pt x="73" y="2163"/>
                      <a:pt x="109" y="2181"/>
                      <a:pt x="127" y="2181"/>
                    </a:cubicBezTo>
                    <a:cubicBezTo>
                      <a:pt x="154" y="2181"/>
                      <a:pt x="181" y="2163"/>
                      <a:pt x="199" y="2145"/>
                    </a:cubicBezTo>
                    <a:lnTo>
                      <a:pt x="2191" y="189"/>
                    </a:lnTo>
                    <a:cubicBezTo>
                      <a:pt x="2237" y="153"/>
                      <a:pt x="2237" y="80"/>
                      <a:pt x="2191" y="35"/>
                    </a:cubicBezTo>
                    <a:cubicBezTo>
                      <a:pt x="2173" y="12"/>
                      <a:pt x="2146" y="1"/>
                      <a:pt x="2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137625" y="3232450"/>
                <a:ext cx="24475" cy="2397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959" extrusionOk="0">
                    <a:moveTo>
                      <a:pt x="143" y="1"/>
                    </a:moveTo>
                    <a:cubicBezTo>
                      <a:pt x="112" y="1"/>
                      <a:pt x="78" y="12"/>
                      <a:pt x="46" y="35"/>
                    </a:cubicBezTo>
                    <a:cubicBezTo>
                      <a:pt x="1" y="80"/>
                      <a:pt x="1" y="161"/>
                      <a:pt x="46" y="216"/>
                    </a:cubicBezTo>
                    <a:lnTo>
                      <a:pt x="752" y="931"/>
                    </a:lnTo>
                    <a:cubicBezTo>
                      <a:pt x="770" y="949"/>
                      <a:pt x="806" y="958"/>
                      <a:pt x="843" y="958"/>
                    </a:cubicBezTo>
                    <a:cubicBezTo>
                      <a:pt x="879" y="958"/>
                      <a:pt x="906" y="949"/>
                      <a:pt x="933" y="931"/>
                    </a:cubicBezTo>
                    <a:cubicBezTo>
                      <a:pt x="978" y="886"/>
                      <a:pt x="978" y="804"/>
                      <a:pt x="933" y="750"/>
                    </a:cubicBezTo>
                    <a:lnTo>
                      <a:pt x="227" y="35"/>
                    </a:lnTo>
                    <a:cubicBezTo>
                      <a:pt x="204" y="12"/>
                      <a:pt x="175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7"/>
              <p:cNvSpPr/>
              <p:nvPr/>
            </p:nvSpPr>
            <p:spPr>
              <a:xfrm>
                <a:off x="110000" y="3278700"/>
                <a:ext cx="31725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30" extrusionOk="0">
                    <a:moveTo>
                      <a:pt x="150" y="0"/>
                    </a:moveTo>
                    <a:cubicBezTo>
                      <a:pt x="91" y="0"/>
                      <a:pt x="42" y="41"/>
                      <a:pt x="19" y="95"/>
                    </a:cubicBezTo>
                    <a:cubicBezTo>
                      <a:pt x="1" y="167"/>
                      <a:pt x="46" y="231"/>
                      <a:pt x="110" y="258"/>
                    </a:cubicBezTo>
                    <a:lnTo>
                      <a:pt x="1087" y="530"/>
                    </a:lnTo>
                    <a:lnTo>
                      <a:pt x="1124" y="530"/>
                    </a:lnTo>
                    <a:cubicBezTo>
                      <a:pt x="1178" y="530"/>
                      <a:pt x="1223" y="493"/>
                      <a:pt x="1241" y="439"/>
                    </a:cubicBezTo>
                    <a:cubicBezTo>
                      <a:pt x="1269" y="367"/>
                      <a:pt x="1223" y="303"/>
                      <a:pt x="1151" y="276"/>
                    </a:cubicBezTo>
                    <a:lnTo>
                      <a:pt x="182" y="4"/>
                    </a:lnTo>
                    <a:cubicBezTo>
                      <a:pt x="171" y="2"/>
                      <a:pt x="160" y="0"/>
                      <a:pt x="1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7"/>
              <p:cNvSpPr/>
              <p:nvPr/>
            </p:nvSpPr>
            <p:spPr>
              <a:xfrm>
                <a:off x="109775" y="3326450"/>
                <a:ext cx="31725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22" extrusionOk="0">
                    <a:moveTo>
                      <a:pt x="1117" y="1"/>
                    </a:moveTo>
                    <a:cubicBezTo>
                      <a:pt x="1107" y="1"/>
                      <a:pt x="1097" y="2"/>
                      <a:pt x="1087" y="5"/>
                    </a:cubicBezTo>
                    <a:lnTo>
                      <a:pt x="110" y="258"/>
                    </a:lnTo>
                    <a:cubicBezTo>
                      <a:pt x="46" y="277"/>
                      <a:pt x="1" y="349"/>
                      <a:pt x="19" y="412"/>
                    </a:cubicBezTo>
                    <a:cubicBezTo>
                      <a:pt x="28" y="485"/>
                      <a:pt x="91" y="521"/>
                      <a:pt x="146" y="521"/>
                    </a:cubicBezTo>
                    <a:cubicBezTo>
                      <a:pt x="155" y="521"/>
                      <a:pt x="155" y="521"/>
                      <a:pt x="173" y="503"/>
                    </a:cubicBezTo>
                    <a:lnTo>
                      <a:pt x="1151" y="258"/>
                    </a:lnTo>
                    <a:cubicBezTo>
                      <a:pt x="1223" y="231"/>
                      <a:pt x="1269" y="168"/>
                      <a:pt x="1241" y="95"/>
                    </a:cubicBezTo>
                    <a:cubicBezTo>
                      <a:pt x="1226" y="42"/>
                      <a:pt x="1171" y="1"/>
                      <a:pt x="1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7"/>
              <p:cNvSpPr/>
              <p:nvPr/>
            </p:nvSpPr>
            <p:spPr>
              <a:xfrm>
                <a:off x="136500" y="3362600"/>
                <a:ext cx="24700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950" extrusionOk="0">
                    <a:moveTo>
                      <a:pt x="855" y="1"/>
                    </a:moveTo>
                    <a:cubicBezTo>
                      <a:pt x="822" y="1"/>
                      <a:pt x="788" y="12"/>
                      <a:pt x="761" y="35"/>
                    </a:cubicBezTo>
                    <a:lnTo>
                      <a:pt x="46" y="732"/>
                    </a:lnTo>
                    <a:cubicBezTo>
                      <a:pt x="0" y="777"/>
                      <a:pt x="0" y="859"/>
                      <a:pt x="46" y="913"/>
                    </a:cubicBezTo>
                    <a:cubicBezTo>
                      <a:pt x="73" y="940"/>
                      <a:pt x="109" y="949"/>
                      <a:pt x="136" y="949"/>
                    </a:cubicBezTo>
                    <a:cubicBezTo>
                      <a:pt x="172" y="949"/>
                      <a:pt x="209" y="940"/>
                      <a:pt x="227" y="913"/>
                    </a:cubicBezTo>
                    <a:lnTo>
                      <a:pt x="942" y="216"/>
                    </a:lnTo>
                    <a:cubicBezTo>
                      <a:pt x="987" y="171"/>
                      <a:pt x="987" y="89"/>
                      <a:pt x="942" y="35"/>
                    </a:cubicBezTo>
                    <a:cubicBezTo>
                      <a:pt x="919" y="12"/>
                      <a:pt x="888" y="1"/>
                      <a:pt x="8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182675" y="3383050"/>
                <a:ext cx="14050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227" extrusionOk="0">
                    <a:moveTo>
                      <a:pt x="424" y="1"/>
                    </a:moveTo>
                    <a:cubicBezTo>
                      <a:pt x="369" y="1"/>
                      <a:pt x="315" y="41"/>
                      <a:pt x="299" y="95"/>
                    </a:cubicBezTo>
                    <a:lnTo>
                      <a:pt x="28" y="1073"/>
                    </a:lnTo>
                    <a:cubicBezTo>
                      <a:pt x="0" y="1136"/>
                      <a:pt x="46" y="1209"/>
                      <a:pt x="118" y="1227"/>
                    </a:cubicBezTo>
                    <a:lnTo>
                      <a:pt x="145" y="1227"/>
                    </a:lnTo>
                    <a:cubicBezTo>
                      <a:pt x="209" y="1227"/>
                      <a:pt x="263" y="1182"/>
                      <a:pt x="272" y="1136"/>
                    </a:cubicBezTo>
                    <a:lnTo>
                      <a:pt x="544" y="168"/>
                    </a:lnTo>
                    <a:cubicBezTo>
                      <a:pt x="562" y="95"/>
                      <a:pt x="517" y="32"/>
                      <a:pt x="453" y="5"/>
                    </a:cubicBezTo>
                    <a:cubicBezTo>
                      <a:pt x="444" y="2"/>
                      <a:pt x="434" y="1"/>
                      <a:pt x="4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7"/>
              <p:cNvSpPr/>
              <p:nvPr/>
            </p:nvSpPr>
            <p:spPr>
              <a:xfrm>
                <a:off x="287475" y="3280400"/>
                <a:ext cx="3172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16" extrusionOk="0">
                    <a:moveTo>
                      <a:pt x="1127" y="1"/>
                    </a:moveTo>
                    <a:cubicBezTo>
                      <a:pt x="1113" y="1"/>
                      <a:pt x="1100" y="3"/>
                      <a:pt x="1087" y="9"/>
                    </a:cubicBezTo>
                    <a:lnTo>
                      <a:pt x="109" y="253"/>
                    </a:lnTo>
                    <a:cubicBezTo>
                      <a:pt x="46" y="281"/>
                      <a:pt x="1" y="344"/>
                      <a:pt x="19" y="416"/>
                    </a:cubicBezTo>
                    <a:cubicBezTo>
                      <a:pt x="28" y="480"/>
                      <a:pt x="91" y="516"/>
                      <a:pt x="146" y="516"/>
                    </a:cubicBezTo>
                    <a:cubicBezTo>
                      <a:pt x="155" y="516"/>
                      <a:pt x="164" y="516"/>
                      <a:pt x="182" y="507"/>
                    </a:cubicBezTo>
                    <a:lnTo>
                      <a:pt x="1151" y="253"/>
                    </a:lnTo>
                    <a:cubicBezTo>
                      <a:pt x="1223" y="235"/>
                      <a:pt x="1268" y="163"/>
                      <a:pt x="1241" y="99"/>
                    </a:cubicBezTo>
                    <a:cubicBezTo>
                      <a:pt x="1234" y="41"/>
                      <a:pt x="1180" y="1"/>
                      <a:pt x="11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7"/>
              <p:cNvSpPr/>
              <p:nvPr/>
            </p:nvSpPr>
            <p:spPr>
              <a:xfrm>
                <a:off x="267550" y="3233575"/>
                <a:ext cx="24700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950" extrusionOk="0">
                    <a:moveTo>
                      <a:pt x="855" y="1"/>
                    </a:moveTo>
                    <a:cubicBezTo>
                      <a:pt x="823" y="1"/>
                      <a:pt x="789" y="12"/>
                      <a:pt x="761" y="35"/>
                    </a:cubicBezTo>
                    <a:lnTo>
                      <a:pt x="46" y="732"/>
                    </a:lnTo>
                    <a:cubicBezTo>
                      <a:pt x="1" y="777"/>
                      <a:pt x="1" y="859"/>
                      <a:pt x="46" y="913"/>
                    </a:cubicBezTo>
                    <a:cubicBezTo>
                      <a:pt x="73" y="940"/>
                      <a:pt x="100" y="949"/>
                      <a:pt x="137" y="949"/>
                    </a:cubicBezTo>
                    <a:cubicBezTo>
                      <a:pt x="164" y="949"/>
                      <a:pt x="191" y="940"/>
                      <a:pt x="227" y="913"/>
                    </a:cubicBezTo>
                    <a:lnTo>
                      <a:pt x="943" y="216"/>
                    </a:lnTo>
                    <a:cubicBezTo>
                      <a:pt x="988" y="171"/>
                      <a:pt x="988" y="89"/>
                      <a:pt x="943" y="35"/>
                    </a:cubicBezTo>
                    <a:cubicBezTo>
                      <a:pt x="920" y="12"/>
                      <a:pt x="888" y="1"/>
                      <a:pt x="8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231575" y="3205950"/>
                <a:ext cx="142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231" extrusionOk="0">
                    <a:moveTo>
                      <a:pt x="414" y="0"/>
                    </a:moveTo>
                    <a:cubicBezTo>
                      <a:pt x="363" y="0"/>
                      <a:pt x="313" y="41"/>
                      <a:pt x="299" y="99"/>
                    </a:cubicBezTo>
                    <a:lnTo>
                      <a:pt x="27" y="1067"/>
                    </a:lnTo>
                    <a:cubicBezTo>
                      <a:pt x="0" y="1140"/>
                      <a:pt x="45" y="1203"/>
                      <a:pt x="118" y="1230"/>
                    </a:cubicBezTo>
                    <a:lnTo>
                      <a:pt x="154" y="1230"/>
                    </a:lnTo>
                    <a:cubicBezTo>
                      <a:pt x="218" y="1230"/>
                      <a:pt x="263" y="1194"/>
                      <a:pt x="272" y="1140"/>
                    </a:cubicBezTo>
                    <a:lnTo>
                      <a:pt x="543" y="162"/>
                    </a:lnTo>
                    <a:cubicBezTo>
                      <a:pt x="571" y="99"/>
                      <a:pt x="525" y="26"/>
                      <a:pt x="453" y="8"/>
                    </a:cubicBezTo>
                    <a:cubicBezTo>
                      <a:pt x="440" y="3"/>
                      <a:pt x="427" y="0"/>
                      <a:pt x="4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184475" y="3205350"/>
                <a:ext cx="1362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246" extrusionOk="0">
                    <a:moveTo>
                      <a:pt x="142" y="1"/>
                    </a:moveTo>
                    <a:cubicBezTo>
                      <a:pt x="131" y="1"/>
                      <a:pt x="120" y="2"/>
                      <a:pt x="110" y="5"/>
                    </a:cubicBezTo>
                    <a:cubicBezTo>
                      <a:pt x="46" y="32"/>
                      <a:pt x="1" y="95"/>
                      <a:pt x="19" y="168"/>
                    </a:cubicBezTo>
                    <a:lnTo>
                      <a:pt x="273" y="1137"/>
                    </a:lnTo>
                    <a:cubicBezTo>
                      <a:pt x="282" y="1209"/>
                      <a:pt x="336" y="1245"/>
                      <a:pt x="390" y="1245"/>
                    </a:cubicBezTo>
                    <a:cubicBezTo>
                      <a:pt x="408" y="1245"/>
                      <a:pt x="417" y="1245"/>
                      <a:pt x="426" y="1227"/>
                    </a:cubicBezTo>
                    <a:cubicBezTo>
                      <a:pt x="499" y="1209"/>
                      <a:pt x="544" y="1137"/>
                      <a:pt x="517" y="1073"/>
                    </a:cubicBezTo>
                    <a:lnTo>
                      <a:pt x="273" y="95"/>
                    </a:lnTo>
                    <a:cubicBezTo>
                      <a:pt x="249" y="42"/>
                      <a:pt x="200" y="1"/>
                      <a:pt x="1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7"/>
            <p:cNvGrpSpPr/>
            <p:nvPr/>
          </p:nvGrpSpPr>
          <p:grpSpPr>
            <a:xfrm>
              <a:off x="8044287" y="85452"/>
              <a:ext cx="385458" cy="335580"/>
              <a:chOff x="1742100" y="2304325"/>
              <a:chExt cx="178850" cy="155700"/>
            </a:xfrm>
          </p:grpSpPr>
          <p:sp>
            <p:nvSpPr>
              <p:cNvPr id="394" name="Google Shape;394;p7"/>
              <p:cNvSpPr/>
              <p:nvPr/>
            </p:nvSpPr>
            <p:spPr>
              <a:xfrm>
                <a:off x="1811825" y="2372175"/>
                <a:ext cx="107075" cy="8547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3419" extrusionOk="0">
                    <a:moveTo>
                      <a:pt x="589" y="0"/>
                    </a:moveTo>
                    <a:lnTo>
                      <a:pt x="0" y="589"/>
                    </a:lnTo>
                    <a:lnTo>
                      <a:pt x="2708" y="3296"/>
                    </a:lnTo>
                    <a:cubicBezTo>
                      <a:pt x="2789" y="3378"/>
                      <a:pt x="2898" y="3418"/>
                      <a:pt x="3005" y="3418"/>
                    </a:cubicBezTo>
                    <a:cubicBezTo>
                      <a:pt x="3113" y="3418"/>
                      <a:pt x="3219" y="3378"/>
                      <a:pt x="3296" y="3296"/>
                    </a:cubicBezTo>
                    <a:lnTo>
                      <a:pt x="3595" y="3006"/>
                    </a:lnTo>
                    <a:lnTo>
                      <a:pt x="4174" y="2427"/>
                    </a:lnTo>
                    <a:cubicBezTo>
                      <a:pt x="4283" y="2309"/>
                      <a:pt x="4283" y="2119"/>
                      <a:pt x="4174" y="2001"/>
                    </a:cubicBezTo>
                    <a:cubicBezTo>
                      <a:pt x="4115" y="1947"/>
                      <a:pt x="4039" y="1920"/>
                      <a:pt x="3962" y="1920"/>
                    </a:cubicBezTo>
                    <a:cubicBezTo>
                      <a:pt x="3885" y="1920"/>
                      <a:pt x="3808" y="1947"/>
                      <a:pt x="3749" y="2001"/>
                    </a:cubicBezTo>
                    <a:lnTo>
                      <a:pt x="3169" y="2581"/>
                    </a:lnTo>
                    <a:lnTo>
                      <a:pt x="2834" y="2246"/>
                    </a:lnTo>
                    <a:lnTo>
                      <a:pt x="3414" y="1666"/>
                    </a:lnTo>
                    <a:cubicBezTo>
                      <a:pt x="3513" y="1530"/>
                      <a:pt x="3513" y="1349"/>
                      <a:pt x="3405" y="1241"/>
                    </a:cubicBezTo>
                    <a:cubicBezTo>
                      <a:pt x="3346" y="1182"/>
                      <a:pt x="3269" y="1152"/>
                      <a:pt x="3192" y="1152"/>
                    </a:cubicBezTo>
                    <a:cubicBezTo>
                      <a:pt x="3115" y="1152"/>
                      <a:pt x="3038" y="1182"/>
                      <a:pt x="2979" y="1241"/>
                    </a:cubicBezTo>
                    <a:lnTo>
                      <a:pt x="2409" y="1811"/>
                    </a:lnTo>
                    <a:lnTo>
                      <a:pt x="1603" y="1014"/>
                    </a:lnTo>
                    <a:lnTo>
                      <a:pt x="1503" y="906"/>
                    </a:lnTo>
                    <a:lnTo>
                      <a:pt x="1295" y="706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7"/>
              <p:cNvSpPr/>
              <p:nvPr/>
            </p:nvSpPr>
            <p:spPr>
              <a:xfrm>
                <a:off x="1808875" y="2368825"/>
                <a:ext cx="112075" cy="91200"/>
              </a:xfrm>
              <a:custGeom>
                <a:avLst/>
                <a:gdLst/>
                <a:ahLst/>
                <a:cxnLst/>
                <a:rect l="l" t="t" r="r" b="b"/>
                <a:pathLst>
                  <a:path w="4483" h="3648" extrusionOk="0">
                    <a:moveTo>
                      <a:pt x="701" y="1"/>
                    </a:moveTo>
                    <a:cubicBezTo>
                      <a:pt x="675" y="1"/>
                      <a:pt x="648" y="12"/>
                      <a:pt x="625" y="35"/>
                    </a:cubicBezTo>
                    <a:lnTo>
                      <a:pt x="37" y="623"/>
                    </a:lnTo>
                    <a:cubicBezTo>
                      <a:pt x="10" y="650"/>
                      <a:pt x="1" y="668"/>
                      <a:pt x="1" y="705"/>
                    </a:cubicBezTo>
                    <a:cubicBezTo>
                      <a:pt x="1" y="741"/>
                      <a:pt x="10" y="759"/>
                      <a:pt x="37" y="786"/>
                    </a:cubicBezTo>
                    <a:lnTo>
                      <a:pt x="2735" y="3484"/>
                    </a:lnTo>
                    <a:cubicBezTo>
                      <a:pt x="2844" y="3593"/>
                      <a:pt x="2979" y="3647"/>
                      <a:pt x="3115" y="3647"/>
                    </a:cubicBezTo>
                    <a:cubicBezTo>
                      <a:pt x="3251" y="3647"/>
                      <a:pt x="3387" y="3602"/>
                      <a:pt x="3496" y="3448"/>
                    </a:cubicBezTo>
                    <a:lnTo>
                      <a:pt x="4365" y="2579"/>
                    </a:lnTo>
                    <a:cubicBezTo>
                      <a:pt x="4437" y="2516"/>
                      <a:pt x="4482" y="2407"/>
                      <a:pt x="4482" y="2298"/>
                    </a:cubicBezTo>
                    <a:cubicBezTo>
                      <a:pt x="4482" y="2199"/>
                      <a:pt x="4446" y="2090"/>
                      <a:pt x="4365" y="2018"/>
                    </a:cubicBezTo>
                    <a:cubicBezTo>
                      <a:pt x="4289" y="1937"/>
                      <a:pt x="4184" y="1899"/>
                      <a:pt x="4081" y="1899"/>
                    </a:cubicBezTo>
                    <a:cubicBezTo>
                      <a:pt x="3974" y="1899"/>
                      <a:pt x="3868" y="1939"/>
                      <a:pt x="3794" y="2018"/>
                    </a:cubicBezTo>
                    <a:lnTo>
                      <a:pt x="3278" y="2525"/>
                    </a:lnTo>
                    <a:lnTo>
                      <a:pt x="3097" y="2344"/>
                    </a:lnTo>
                    <a:lnTo>
                      <a:pt x="3613" y="1836"/>
                    </a:lnTo>
                    <a:cubicBezTo>
                      <a:pt x="3677" y="1764"/>
                      <a:pt x="3722" y="1655"/>
                      <a:pt x="3722" y="1547"/>
                    </a:cubicBezTo>
                    <a:cubicBezTo>
                      <a:pt x="3722" y="1447"/>
                      <a:pt x="3686" y="1348"/>
                      <a:pt x="3613" y="1266"/>
                    </a:cubicBezTo>
                    <a:cubicBezTo>
                      <a:pt x="3533" y="1190"/>
                      <a:pt x="3426" y="1154"/>
                      <a:pt x="3322" y="1154"/>
                    </a:cubicBezTo>
                    <a:cubicBezTo>
                      <a:pt x="3213" y="1154"/>
                      <a:pt x="3107" y="1192"/>
                      <a:pt x="3034" y="1266"/>
                    </a:cubicBezTo>
                    <a:lnTo>
                      <a:pt x="2527" y="1773"/>
                    </a:lnTo>
                    <a:lnTo>
                      <a:pt x="2056" y="1311"/>
                    </a:lnTo>
                    <a:cubicBezTo>
                      <a:pt x="2043" y="1290"/>
                      <a:pt x="2020" y="1281"/>
                      <a:pt x="1995" y="1281"/>
                    </a:cubicBezTo>
                    <a:cubicBezTo>
                      <a:pt x="1966" y="1281"/>
                      <a:pt x="1935" y="1292"/>
                      <a:pt x="1911" y="1311"/>
                    </a:cubicBezTo>
                    <a:cubicBezTo>
                      <a:pt x="1866" y="1348"/>
                      <a:pt x="1866" y="1411"/>
                      <a:pt x="1911" y="1456"/>
                    </a:cubicBezTo>
                    <a:lnTo>
                      <a:pt x="2445" y="1990"/>
                    </a:lnTo>
                    <a:cubicBezTo>
                      <a:pt x="2463" y="2013"/>
                      <a:pt x="2488" y="2024"/>
                      <a:pt x="2514" y="2024"/>
                    </a:cubicBezTo>
                    <a:cubicBezTo>
                      <a:pt x="2540" y="2024"/>
                      <a:pt x="2567" y="2013"/>
                      <a:pt x="2590" y="1990"/>
                    </a:cubicBezTo>
                    <a:lnTo>
                      <a:pt x="3170" y="1411"/>
                    </a:lnTo>
                    <a:cubicBezTo>
                      <a:pt x="3210" y="1379"/>
                      <a:pt x="3260" y="1363"/>
                      <a:pt x="3309" y="1363"/>
                    </a:cubicBezTo>
                    <a:cubicBezTo>
                      <a:pt x="3357" y="1363"/>
                      <a:pt x="3405" y="1379"/>
                      <a:pt x="3441" y="1411"/>
                    </a:cubicBezTo>
                    <a:cubicBezTo>
                      <a:pt x="3477" y="1447"/>
                      <a:pt x="3496" y="1492"/>
                      <a:pt x="3496" y="1547"/>
                    </a:cubicBezTo>
                    <a:cubicBezTo>
                      <a:pt x="3496" y="1610"/>
                      <a:pt x="3477" y="1655"/>
                      <a:pt x="3441" y="1683"/>
                    </a:cubicBezTo>
                    <a:lnTo>
                      <a:pt x="2862" y="2262"/>
                    </a:lnTo>
                    <a:cubicBezTo>
                      <a:pt x="2816" y="2298"/>
                      <a:pt x="2816" y="2362"/>
                      <a:pt x="2862" y="2407"/>
                    </a:cubicBezTo>
                    <a:lnTo>
                      <a:pt x="3206" y="2751"/>
                    </a:lnTo>
                    <a:cubicBezTo>
                      <a:pt x="3219" y="2774"/>
                      <a:pt x="3244" y="2785"/>
                      <a:pt x="3271" y="2785"/>
                    </a:cubicBezTo>
                    <a:cubicBezTo>
                      <a:pt x="3299" y="2785"/>
                      <a:pt x="3328" y="2774"/>
                      <a:pt x="3351" y="2751"/>
                    </a:cubicBezTo>
                    <a:lnTo>
                      <a:pt x="3930" y="2171"/>
                    </a:lnTo>
                    <a:cubicBezTo>
                      <a:pt x="3966" y="2140"/>
                      <a:pt x="4016" y="2124"/>
                      <a:pt x="4066" y="2124"/>
                    </a:cubicBezTo>
                    <a:cubicBezTo>
                      <a:pt x="4116" y="2124"/>
                      <a:pt x="4166" y="2140"/>
                      <a:pt x="4202" y="2171"/>
                    </a:cubicBezTo>
                    <a:cubicBezTo>
                      <a:pt x="4229" y="2208"/>
                      <a:pt x="4256" y="2262"/>
                      <a:pt x="4256" y="2307"/>
                    </a:cubicBezTo>
                    <a:cubicBezTo>
                      <a:pt x="4256" y="2362"/>
                      <a:pt x="4229" y="2407"/>
                      <a:pt x="4202" y="2443"/>
                    </a:cubicBezTo>
                    <a:lnTo>
                      <a:pt x="3324" y="3321"/>
                    </a:lnTo>
                    <a:cubicBezTo>
                      <a:pt x="3269" y="3376"/>
                      <a:pt x="3190" y="3403"/>
                      <a:pt x="3111" y="3403"/>
                    </a:cubicBezTo>
                    <a:cubicBezTo>
                      <a:pt x="3032" y="3403"/>
                      <a:pt x="2952" y="3376"/>
                      <a:pt x="2898" y="3321"/>
                    </a:cubicBezTo>
                    <a:lnTo>
                      <a:pt x="272" y="687"/>
                    </a:lnTo>
                    <a:lnTo>
                      <a:pt x="698" y="261"/>
                    </a:lnTo>
                    <a:lnTo>
                      <a:pt x="1259" y="813"/>
                    </a:lnTo>
                    <a:cubicBezTo>
                      <a:pt x="1272" y="835"/>
                      <a:pt x="1295" y="844"/>
                      <a:pt x="1320" y="844"/>
                    </a:cubicBezTo>
                    <a:cubicBezTo>
                      <a:pt x="1349" y="844"/>
                      <a:pt x="1380" y="832"/>
                      <a:pt x="1404" y="813"/>
                    </a:cubicBezTo>
                    <a:cubicBezTo>
                      <a:pt x="1449" y="777"/>
                      <a:pt x="1449" y="714"/>
                      <a:pt x="1404" y="668"/>
                    </a:cubicBezTo>
                    <a:lnTo>
                      <a:pt x="770" y="35"/>
                    </a:lnTo>
                    <a:cubicBezTo>
                      <a:pt x="752" y="12"/>
                      <a:pt x="727" y="1"/>
                      <a:pt x="7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7"/>
              <p:cNvSpPr/>
              <p:nvPr/>
            </p:nvSpPr>
            <p:spPr>
              <a:xfrm>
                <a:off x="1742100" y="2307200"/>
                <a:ext cx="102800" cy="93300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3732" extrusionOk="0">
                    <a:moveTo>
                      <a:pt x="2057" y="827"/>
                    </a:moveTo>
                    <a:cubicBezTo>
                      <a:pt x="2325" y="827"/>
                      <a:pt x="2595" y="929"/>
                      <a:pt x="2798" y="1132"/>
                    </a:cubicBezTo>
                    <a:cubicBezTo>
                      <a:pt x="3206" y="1540"/>
                      <a:pt x="3206" y="2192"/>
                      <a:pt x="2798" y="2599"/>
                    </a:cubicBezTo>
                    <a:cubicBezTo>
                      <a:pt x="2595" y="2803"/>
                      <a:pt x="2327" y="2905"/>
                      <a:pt x="2060" y="2905"/>
                    </a:cubicBezTo>
                    <a:cubicBezTo>
                      <a:pt x="1793" y="2905"/>
                      <a:pt x="1526" y="2803"/>
                      <a:pt x="1322" y="2599"/>
                    </a:cubicBezTo>
                    <a:cubicBezTo>
                      <a:pt x="915" y="2192"/>
                      <a:pt x="915" y="1540"/>
                      <a:pt x="1322" y="1132"/>
                    </a:cubicBezTo>
                    <a:cubicBezTo>
                      <a:pt x="1522" y="929"/>
                      <a:pt x="1789" y="827"/>
                      <a:pt x="2057" y="827"/>
                    </a:cubicBezTo>
                    <a:close/>
                    <a:moveTo>
                      <a:pt x="2043" y="1"/>
                    </a:moveTo>
                    <a:cubicBezTo>
                      <a:pt x="1565" y="1"/>
                      <a:pt x="1087" y="182"/>
                      <a:pt x="725" y="544"/>
                    </a:cubicBezTo>
                    <a:cubicBezTo>
                      <a:pt x="0" y="1277"/>
                      <a:pt x="0" y="2463"/>
                      <a:pt x="725" y="3188"/>
                    </a:cubicBezTo>
                    <a:cubicBezTo>
                      <a:pt x="1092" y="3550"/>
                      <a:pt x="1571" y="3731"/>
                      <a:pt x="2050" y="3731"/>
                    </a:cubicBezTo>
                    <a:cubicBezTo>
                      <a:pt x="2529" y="3731"/>
                      <a:pt x="3007" y="3550"/>
                      <a:pt x="3369" y="3188"/>
                    </a:cubicBezTo>
                    <a:cubicBezTo>
                      <a:pt x="4111" y="2454"/>
                      <a:pt x="4111" y="1268"/>
                      <a:pt x="3369" y="544"/>
                    </a:cubicBezTo>
                    <a:cubicBezTo>
                      <a:pt x="3002" y="182"/>
                      <a:pt x="2522" y="1"/>
                      <a:pt x="2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7"/>
              <p:cNvSpPr/>
              <p:nvPr/>
            </p:nvSpPr>
            <p:spPr>
              <a:xfrm>
                <a:off x="1743000" y="2304325"/>
                <a:ext cx="10482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955" extrusionOk="0">
                    <a:moveTo>
                      <a:pt x="330" y="1087"/>
                    </a:moveTo>
                    <a:cubicBezTo>
                      <a:pt x="286" y="1087"/>
                      <a:pt x="241" y="1109"/>
                      <a:pt x="227" y="1157"/>
                    </a:cubicBezTo>
                    <a:lnTo>
                      <a:pt x="155" y="1320"/>
                    </a:lnTo>
                    <a:cubicBezTo>
                      <a:pt x="136" y="1383"/>
                      <a:pt x="164" y="1438"/>
                      <a:pt x="227" y="1465"/>
                    </a:cubicBezTo>
                    <a:cubicBezTo>
                      <a:pt x="236" y="1474"/>
                      <a:pt x="245" y="1474"/>
                      <a:pt x="254" y="1474"/>
                    </a:cubicBezTo>
                    <a:cubicBezTo>
                      <a:pt x="299" y="1474"/>
                      <a:pt x="336" y="1438"/>
                      <a:pt x="372" y="1401"/>
                    </a:cubicBezTo>
                    <a:cubicBezTo>
                      <a:pt x="381" y="1347"/>
                      <a:pt x="399" y="1293"/>
                      <a:pt x="426" y="1247"/>
                    </a:cubicBezTo>
                    <a:cubicBezTo>
                      <a:pt x="453" y="1184"/>
                      <a:pt x="426" y="1121"/>
                      <a:pt x="372" y="1093"/>
                    </a:cubicBezTo>
                    <a:cubicBezTo>
                      <a:pt x="359" y="1089"/>
                      <a:pt x="344" y="1087"/>
                      <a:pt x="330" y="1087"/>
                    </a:cubicBezTo>
                    <a:close/>
                    <a:moveTo>
                      <a:pt x="2020" y="1057"/>
                    </a:moveTo>
                    <a:cubicBezTo>
                      <a:pt x="2273" y="1057"/>
                      <a:pt x="2500" y="1148"/>
                      <a:pt x="2681" y="1320"/>
                    </a:cubicBezTo>
                    <a:cubicBezTo>
                      <a:pt x="2853" y="1492"/>
                      <a:pt x="2952" y="1736"/>
                      <a:pt x="2952" y="1981"/>
                    </a:cubicBezTo>
                    <a:cubicBezTo>
                      <a:pt x="2952" y="2225"/>
                      <a:pt x="2862" y="2452"/>
                      <a:pt x="2681" y="2633"/>
                    </a:cubicBezTo>
                    <a:cubicBezTo>
                      <a:pt x="2509" y="2805"/>
                      <a:pt x="2273" y="2904"/>
                      <a:pt x="2020" y="2904"/>
                    </a:cubicBezTo>
                    <a:cubicBezTo>
                      <a:pt x="1775" y="2904"/>
                      <a:pt x="1549" y="2814"/>
                      <a:pt x="1368" y="2633"/>
                    </a:cubicBezTo>
                    <a:cubicBezTo>
                      <a:pt x="1196" y="2470"/>
                      <a:pt x="1096" y="2225"/>
                      <a:pt x="1096" y="1981"/>
                    </a:cubicBezTo>
                    <a:cubicBezTo>
                      <a:pt x="1096" y="1736"/>
                      <a:pt x="1187" y="1510"/>
                      <a:pt x="1368" y="1320"/>
                    </a:cubicBezTo>
                    <a:cubicBezTo>
                      <a:pt x="1540" y="1157"/>
                      <a:pt x="1775" y="1057"/>
                      <a:pt x="2020" y="1057"/>
                    </a:cubicBezTo>
                    <a:close/>
                    <a:moveTo>
                      <a:pt x="2020" y="813"/>
                    </a:moveTo>
                    <a:cubicBezTo>
                      <a:pt x="1721" y="813"/>
                      <a:pt x="1422" y="940"/>
                      <a:pt x="1205" y="1157"/>
                    </a:cubicBezTo>
                    <a:cubicBezTo>
                      <a:pt x="997" y="1374"/>
                      <a:pt x="870" y="1664"/>
                      <a:pt x="870" y="1972"/>
                    </a:cubicBezTo>
                    <a:cubicBezTo>
                      <a:pt x="870" y="2280"/>
                      <a:pt x="988" y="2569"/>
                      <a:pt x="1205" y="2787"/>
                    </a:cubicBezTo>
                    <a:cubicBezTo>
                      <a:pt x="1422" y="3004"/>
                      <a:pt x="1721" y="3122"/>
                      <a:pt x="2020" y="3122"/>
                    </a:cubicBezTo>
                    <a:cubicBezTo>
                      <a:pt x="2328" y="3122"/>
                      <a:pt x="2608" y="3013"/>
                      <a:pt x="2835" y="2787"/>
                    </a:cubicBezTo>
                    <a:cubicBezTo>
                      <a:pt x="3052" y="2569"/>
                      <a:pt x="3179" y="2280"/>
                      <a:pt x="3179" y="1972"/>
                    </a:cubicBezTo>
                    <a:cubicBezTo>
                      <a:pt x="3179" y="1664"/>
                      <a:pt x="3052" y="1365"/>
                      <a:pt x="2835" y="1157"/>
                    </a:cubicBezTo>
                    <a:cubicBezTo>
                      <a:pt x="2626" y="940"/>
                      <a:pt x="2328" y="813"/>
                      <a:pt x="2020" y="813"/>
                    </a:cubicBezTo>
                    <a:close/>
                    <a:moveTo>
                      <a:pt x="2029" y="0"/>
                    </a:moveTo>
                    <a:cubicBezTo>
                      <a:pt x="1524" y="0"/>
                      <a:pt x="1019" y="193"/>
                      <a:pt x="634" y="577"/>
                    </a:cubicBezTo>
                    <a:cubicBezTo>
                      <a:pt x="589" y="614"/>
                      <a:pt x="598" y="677"/>
                      <a:pt x="634" y="722"/>
                    </a:cubicBezTo>
                    <a:cubicBezTo>
                      <a:pt x="648" y="745"/>
                      <a:pt x="673" y="756"/>
                      <a:pt x="700" y="756"/>
                    </a:cubicBezTo>
                    <a:cubicBezTo>
                      <a:pt x="727" y="756"/>
                      <a:pt x="757" y="745"/>
                      <a:pt x="779" y="722"/>
                    </a:cubicBezTo>
                    <a:cubicBezTo>
                      <a:pt x="1123" y="378"/>
                      <a:pt x="1574" y="206"/>
                      <a:pt x="2024" y="206"/>
                    </a:cubicBezTo>
                    <a:cubicBezTo>
                      <a:pt x="2475" y="206"/>
                      <a:pt x="2925" y="378"/>
                      <a:pt x="3269" y="722"/>
                    </a:cubicBezTo>
                    <a:cubicBezTo>
                      <a:pt x="3957" y="1419"/>
                      <a:pt x="3957" y="2524"/>
                      <a:pt x="3269" y="3212"/>
                    </a:cubicBezTo>
                    <a:cubicBezTo>
                      <a:pt x="2925" y="3561"/>
                      <a:pt x="2475" y="3735"/>
                      <a:pt x="2024" y="3735"/>
                    </a:cubicBezTo>
                    <a:cubicBezTo>
                      <a:pt x="1574" y="3735"/>
                      <a:pt x="1123" y="3561"/>
                      <a:pt x="779" y="3212"/>
                    </a:cubicBezTo>
                    <a:cubicBezTo>
                      <a:pt x="417" y="2850"/>
                      <a:pt x="227" y="2343"/>
                      <a:pt x="272" y="1827"/>
                    </a:cubicBezTo>
                    <a:cubicBezTo>
                      <a:pt x="272" y="1763"/>
                      <a:pt x="227" y="1709"/>
                      <a:pt x="164" y="1709"/>
                    </a:cubicBezTo>
                    <a:cubicBezTo>
                      <a:pt x="109" y="1709"/>
                      <a:pt x="55" y="1754"/>
                      <a:pt x="55" y="1809"/>
                    </a:cubicBezTo>
                    <a:cubicBezTo>
                      <a:pt x="1" y="2388"/>
                      <a:pt x="209" y="2968"/>
                      <a:pt x="616" y="3375"/>
                    </a:cubicBezTo>
                    <a:cubicBezTo>
                      <a:pt x="1015" y="3755"/>
                      <a:pt x="1513" y="3955"/>
                      <a:pt x="2020" y="3955"/>
                    </a:cubicBezTo>
                    <a:cubicBezTo>
                      <a:pt x="2518" y="3955"/>
                      <a:pt x="3034" y="3755"/>
                      <a:pt x="3423" y="3375"/>
                    </a:cubicBezTo>
                    <a:cubicBezTo>
                      <a:pt x="4193" y="2606"/>
                      <a:pt x="4193" y="1347"/>
                      <a:pt x="3423" y="577"/>
                    </a:cubicBezTo>
                    <a:cubicBezTo>
                      <a:pt x="3038" y="193"/>
                      <a:pt x="2534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8" name="Google Shape;398;p7"/>
            <p:cNvGrpSpPr/>
            <p:nvPr/>
          </p:nvGrpSpPr>
          <p:grpSpPr>
            <a:xfrm rot="5400000">
              <a:off x="8065764" y="2275451"/>
              <a:ext cx="1456813" cy="32594"/>
              <a:chOff x="4101875" y="2224575"/>
              <a:chExt cx="507300" cy="11350"/>
            </a:xfrm>
          </p:grpSpPr>
          <p:sp>
            <p:nvSpPr>
              <p:cNvPr id="399" name="Google Shape;399;p7"/>
              <p:cNvSpPr/>
              <p:nvPr/>
            </p:nvSpPr>
            <p:spPr>
              <a:xfrm>
                <a:off x="4101875" y="2225150"/>
                <a:ext cx="118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31" extrusionOk="0">
                    <a:moveTo>
                      <a:pt x="250" y="1"/>
                    </a:moveTo>
                    <a:cubicBezTo>
                      <a:pt x="231" y="1"/>
                      <a:pt x="215" y="5"/>
                      <a:pt x="191" y="5"/>
                    </a:cubicBezTo>
                    <a:cubicBezTo>
                      <a:pt x="164" y="5"/>
                      <a:pt x="155" y="14"/>
                      <a:pt x="146" y="14"/>
                    </a:cubicBezTo>
                    <a:cubicBezTo>
                      <a:pt x="118" y="23"/>
                      <a:pt x="109" y="23"/>
                      <a:pt x="100" y="41"/>
                    </a:cubicBezTo>
                    <a:cubicBezTo>
                      <a:pt x="91" y="41"/>
                      <a:pt x="73" y="50"/>
                      <a:pt x="64" y="59"/>
                    </a:cubicBezTo>
                    <a:cubicBezTo>
                      <a:pt x="19" y="105"/>
                      <a:pt x="1" y="159"/>
                      <a:pt x="1" y="222"/>
                    </a:cubicBezTo>
                    <a:cubicBezTo>
                      <a:pt x="1" y="277"/>
                      <a:pt x="19" y="331"/>
                      <a:pt x="64" y="376"/>
                    </a:cubicBezTo>
                    <a:cubicBezTo>
                      <a:pt x="73" y="376"/>
                      <a:pt x="91" y="385"/>
                      <a:pt x="100" y="403"/>
                    </a:cubicBezTo>
                    <a:cubicBezTo>
                      <a:pt x="118" y="412"/>
                      <a:pt x="137" y="421"/>
                      <a:pt x="146" y="421"/>
                    </a:cubicBezTo>
                    <a:cubicBezTo>
                      <a:pt x="164" y="421"/>
                      <a:pt x="182" y="430"/>
                      <a:pt x="191" y="430"/>
                    </a:cubicBezTo>
                    <a:lnTo>
                      <a:pt x="290" y="430"/>
                    </a:lnTo>
                    <a:cubicBezTo>
                      <a:pt x="318" y="430"/>
                      <a:pt x="327" y="430"/>
                      <a:pt x="336" y="421"/>
                    </a:cubicBezTo>
                    <a:cubicBezTo>
                      <a:pt x="363" y="412"/>
                      <a:pt x="372" y="412"/>
                      <a:pt x="381" y="403"/>
                    </a:cubicBezTo>
                    <a:cubicBezTo>
                      <a:pt x="390" y="403"/>
                      <a:pt x="408" y="385"/>
                      <a:pt x="417" y="376"/>
                    </a:cubicBezTo>
                    <a:cubicBezTo>
                      <a:pt x="417" y="367"/>
                      <a:pt x="426" y="358"/>
                      <a:pt x="444" y="340"/>
                    </a:cubicBezTo>
                    <a:cubicBezTo>
                      <a:pt x="453" y="331"/>
                      <a:pt x="463" y="322"/>
                      <a:pt x="463" y="313"/>
                    </a:cubicBezTo>
                    <a:cubicBezTo>
                      <a:pt x="463" y="286"/>
                      <a:pt x="472" y="277"/>
                      <a:pt x="472" y="268"/>
                    </a:cubicBezTo>
                    <a:lnTo>
                      <a:pt x="472" y="222"/>
                    </a:lnTo>
                    <a:cubicBezTo>
                      <a:pt x="472" y="159"/>
                      <a:pt x="453" y="105"/>
                      <a:pt x="408" y="59"/>
                    </a:cubicBezTo>
                    <a:cubicBezTo>
                      <a:pt x="399" y="59"/>
                      <a:pt x="381" y="50"/>
                      <a:pt x="372" y="41"/>
                    </a:cubicBezTo>
                    <a:cubicBezTo>
                      <a:pt x="354" y="23"/>
                      <a:pt x="336" y="23"/>
                      <a:pt x="327" y="14"/>
                    </a:cubicBezTo>
                    <a:cubicBezTo>
                      <a:pt x="300" y="14"/>
                      <a:pt x="290" y="5"/>
                      <a:pt x="281" y="5"/>
                    </a:cubicBezTo>
                    <a:cubicBezTo>
                      <a:pt x="269" y="2"/>
                      <a:pt x="259" y="1"/>
                      <a:pt x="2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7"/>
              <p:cNvSpPr/>
              <p:nvPr/>
            </p:nvSpPr>
            <p:spPr>
              <a:xfrm>
                <a:off x="4128375" y="2224575"/>
                <a:ext cx="4545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8182" h="454" extrusionOk="0">
                    <a:moveTo>
                      <a:pt x="226" y="1"/>
                    </a:moveTo>
                    <a:cubicBezTo>
                      <a:pt x="109" y="1"/>
                      <a:pt x="0" y="109"/>
                      <a:pt x="0" y="227"/>
                    </a:cubicBezTo>
                    <a:cubicBezTo>
                      <a:pt x="0" y="354"/>
                      <a:pt x="109" y="453"/>
                      <a:pt x="226" y="453"/>
                    </a:cubicBezTo>
                    <a:cubicBezTo>
                      <a:pt x="353" y="453"/>
                      <a:pt x="453" y="354"/>
                      <a:pt x="453" y="227"/>
                    </a:cubicBezTo>
                    <a:cubicBezTo>
                      <a:pt x="453" y="109"/>
                      <a:pt x="353" y="1"/>
                      <a:pt x="226" y="1"/>
                    </a:cubicBezTo>
                    <a:close/>
                    <a:moveTo>
                      <a:pt x="1268" y="1"/>
                    </a:moveTo>
                    <a:cubicBezTo>
                      <a:pt x="1150" y="1"/>
                      <a:pt x="1041" y="109"/>
                      <a:pt x="1041" y="227"/>
                    </a:cubicBezTo>
                    <a:cubicBezTo>
                      <a:pt x="1041" y="354"/>
                      <a:pt x="1150" y="453"/>
                      <a:pt x="1268" y="453"/>
                    </a:cubicBezTo>
                    <a:cubicBezTo>
                      <a:pt x="1395" y="453"/>
                      <a:pt x="1494" y="354"/>
                      <a:pt x="1494" y="227"/>
                    </a:cubicBezTo>
                    <a:cubicBezTo>
                      <a:pt x="1494" y="109"/>
                      <a:pt x="1395" y="1"/>
                      <a:pt x="1268" y="1"/>
                    </a:cubicBezTo>
                    <a:close/>
                    <a:moveTo>
                      <a:pt x="2309" y="1"/>
                    </a:moveTo>
                    <a:cubicBezTo>
                      <a:pt x="2191" y="1"/>
                      <a:pt x="2083" y="109"/>
                      <a:pt x="2083" y="227"/>
                    </a:cubicBezTo>
                    <a:cubicBezTo>
                      <a:pt x="2083" y="354"/>
                      <a:pt x="2191" y="453"/>
                      <a:pt x="2309" y="453"/>
                    </a:cubicBezTo>
                    <a:cubicBezTo>
                      <a:pt x="2436" y="453"/>
                      <a:pt x="2535" y="354"/>
                      <a:pt x="2535" y="227"/>
                    </a:cubicBezTo>
                    <a:cubicBezTo>
                      <a:pt x="2535" y="109"/>
                      <a:pt x="2436" y="1"/>
                      <a:pt x="2309" y="1"/>
                    </a:cubicBezTo>
                    <a:close/>
                    <a:moveTo>
                      <a:pt x="3350" y="1"/>
                    </a:moveTo>
                    <a:cubicBezTo>
                      <a:pt x="3233" y="1"/>
                      <a:pt x="3124" y="109"/>
                      <a:pt x="3124" y="227"/>
                    </a:cubicBezTo>
                    <a:cubicBezTo>
                      <a:pt x="3124" y="354"/>
                      <a:pt x="3233" y="453"/>
                      <a:pt x="3350" y="453"/>
                    </a:cubicBezTo>
                    <a:cubicBezTo>
                      <a:pt x="3477" y="453"/>
                      <a:pt x="3577" y="354"/>
                      <a:pt x="3577" y="227"/>
                    </a:cubicBezTo>
                    <a:cubicBezTo>
                      <a:pt x="3577" y="109"/>
                      <a:pt x="3477" y="1"/>
                      <a:pt x="3350" y="1"/>
                    </a:cubicBezTo>
                    <a:close/>
                    <a:moveTo>
                      <a:pt x="4392" y="1"/>
                    </a:moveTo>
                    <a:cubicBezTo>
                      <a:pt x="4274" y="1"/>
                      <a:pt x="4165" y="109"/>
                      <a:pt x="4165" y="227"/>
                    </a:cubicBezTo>
                    <a:cubicBezTo>
                      <a:pt x="4165" y="354"/>
                      <a:pt x="4274" y="453"/>
                      <a:pt x="4392" y="453"/>
                    </a:cubicBezTo>
                    <a:cubicBezTo>
                      <a:pt x="4518" y="453"/>
                      <a:pt x="4618" y="354"/>
                      <a:pt x="4618" y="227"/>
                    </a:cubicBezTo>
                    <a:cubicBezTo>
                      <a:pt x="4618" y="109"/>
                      <a:pt x="4518" y="1"/>
                      <a:pt x="4392" y="1"/>
                    </a:cubicBezTo>
                    <a:close/>
                    <a:moveTo>
                      <a:pt x="5433" y="1"/>
                    </a:moveTo>
                    <a:cubicBezTo>
                      <a:pt x="5315" y="1"/>
                      <a:pt x="5206" y="109"/>
                      <a:pt x="5206" y="227"/>
                    </a:cubicBezTo>
                    <a:cubicBezTo>
                      <a:pt x="5206" y="354"/>
                      <a:pt x="5315" y="453"/>
                      <a:pt x="5433" y="453"/>
                    </a:cubicBezTo>
                    <a:cubicBezTo>
                      <a:pt x="5560" y="453"/>
                      <a:pt x="5659" y="354"/>
                      <a:pt x="5659" y="227"/>
                    </a:cubicBezTo>
                    <a:cubicBezTo>
                      <a:pt x="5659" y="109"/>
                      <a:pt x="5560" y="1"/>
                      <a:pt x="5433" y="1"/>
                    </a:cubicBezTo>
                    <a:close/>
                    <a:moveTo>
                      <a:pt x="6492" y="1"/>
                    </a:moveTo>
                    <a:cubicBezTo>
                      <a:pt x="6365" y="1"/>
                      <a:pt x="6266" y="109"/>
                      <a:pt x="6266" y="227"/>
                    </a:cubicBezTo>
                    <a:cubicBezTo>
                      <a:pt x="6266" y="354"/>
                      <a:pt x="6365" y="453"/>
                      <a:pt x="6492" y="453"/>
                    </a:cubicBezTo>
                    <a:cubicBezTo>
                      <a:pt x="6610" y="453"/>
                      <a:pt x="6719" y="354"/>
                      <a:pt x="6719" y="227"/>
                    </a:cubicBezTo>
                    <a:cubicBezTo>
                      <a:pt x="6719" y="109"/>
                      <a:pt x="6610" y="1"/>
                      <a:pt x="6492" y="1"/>
                    </a:cubicBezTo>
                    <a:close/>
                    <a:moveTo>
                      <a:pt x="7533" y="1"/>
                    </a:moveTo>
                    <a:cubicBezTo>
                      <a:pt x="7407" y="1"/>
                      <a:pt x="7307" y="109"/>
                      <a:pt x="7307" y="227"/>
                    </a:cubicBezTo>
                    <a:cubicBezTo>
                      <a:pt x="7307" y="354"/>
                      <a:pt x="7407" y="453"/>
                      <a:pt x="7533" y="453"/>
                    </a:cubicBezTo>
                    <a:cubicBezTo>
                      <a:pt x="7651" y="453"/>
                      <a:pt x="7760" y="354"/>
                      <a:pt x="7760" y="227"/>
                    </a:cubicBezTo>
                    <a:cubicBezTo>
                      <a:pt x="7760" y="109"/>
                      <a:pt x="7651" y="1"/>
                      <a:pt x="7533" y="1"/>
                    </a:cubicBezTo>
                    <a:close/>
                    <a:moveTo>
                      <a:pt x="8575" y="1"/>
                    </a:moveTo>
                    <a:cubicBezTo>
                      <a:pt x="8448" y="1"/>
                      <a:pt x="8348" y="109"/>
                      <a:pt x="8348" y="227"/>
                    </a:cubicBezTo>
                    <a:cubicBezTo>
                      <a:pt x="8348" y="354"/>
                      <a:pt x="8448" y="453"/>
                      <a:pt x="8575" y="453"/>
                    </a:cubicBezTo>
                    <a:cubicBezTo>
                      <a:pt x="8692" y="453"/>
                      <a:pt x="8801" y="354"/>
                      <a:pt x="8801" y="227"/>
                    </a:cubicBezTo>
                    <a:cubicBezTo>
                      <a:pt x="8801" y="109"/>
                      <a:pt x="8692" y="1"/>
                      <a:pt x="8575" y="1"/>
                    </a:cubicBezTo>
                    <a:close/>
                    <a:moveTo>
                      <a:pt x="9616" y="1"/>
                    </a:moveTo>
                    <a:cubicBezTo>
                      <a:pt x="9489" y="1"/>
                      <a:pt x="9390" y="109"/>
                      <a:pt x="9390" y="227"/>
                    </a:cubicBezTo>
                    <a:cubicBezTo>
                      <a:pt x="9390" y="354"/>
                      <a:pt x="9489" y="453"/>
                      <a:pt x="9616" y="453"/>
                    </a:cubicBezTo>
                    <a:cubicBezTo>
                      <a:pt x="9734" y="453"/>
                      <a:pt x="9842" y="354"/>
                      <a:pt x="9842" y="227"/>
                    </a:cubicBezTo>
                    <a:cubicBezTo>
                      <a:pt x="9842" y="109"/>
                      <a:pt x="9734" y="1"/>
                      <a:pt x="9616" y="1"/>
                    </a:cubicBezTo>
                    <a:close/>
                    <a:moveTo>
                      <a:pt x="10657" y="1"/>
                    </a:moveTo>
                    <a:cubicBezTo>
                      <a:pt x="10530" y="1"/>
                      <a:pt x="10431" y="109"/>
                      <a:pt x="10431" y="227"/>
                    </a:cubicBezTo>
                    <a:cubicBezTo>
                      <a:pt x="10431" y="354"/>
                      <a:pt x="10530" y="453"/>
                      <a:pt x="10657" y="453"/>
                    </a:cubicBezTo>
                    <a:cubicBezTo>
                      <a:pt x="10775" y="453"/>
                      <a:pt x="10884" y="354"/>
                      <a:pt x="10884" y="227"/>
                    </a:cubicBezTo>
                    <a:cubicBezTo>
                      <a:pt x="10884" y="109"/>
                      <a:pt x="10775" y="1"/>
                      <a:pt x="10657" y="1"/>
                    </a:cubicBezTo>
                    <a:close/>
                    <a:moveTo>
                      <a:pt x="11698" y="1"/>
                    </a:moveTo>
                    <a:cubicBezTo>
                      <a:pt x="11572" y="1"/>
                      <a:pt x="11472" y="109"/>
                      <a:pt x="11472" y="227"/>
                    </a:cubicBezTo>
                    <a:cubicBezTo>
                      <a:pt x="11472" y="354"/>
                      <a:pt x="11572" y="453"/>
                      <a:pt x="11698" y="453"/>
                    </a:cubicBezTo>
                    <a:cubicBezTo>
                      <a:pt x="11816" y="453"/>
                      <a:pt x="11925" y="354"/>
                      <a:pt x="11925" y="227"/>
                    </a:cubicBezTo>
                    <a:cubicBezTo>
                      <a:pt x="11925" y="109"/>
                      <a:pt x="11816" y="1"/>
                      <a:pt x="11698" y="1"/>
                    </a:cubicBezTo>
                    <a:close/>
                    <a:moveTo>
                      <a:pt x="12749" y="1"/>
                    </a:moveTo>
                    <a:cubicBezTo>
                      <a:pt x="12622" y="1"/>
                      <a:pt x="12522" y="109"/>
                      <a:pt x="12522" y="227"/>
                    </a:cubicBezTo>
                    <a:cubicBezTo>
                      <a:pt x="12522" y="354"/>
                      <a:pt x="12622" y="453"/>
                      <a:pt x="12749" y="453"/>
                    </a:cubicBezTo>
                    <a:cubicBezTo>
                      <a:pt x="12876" y="453"/>
                      <a:pt x="12975" y="354"/>
                      <a:pt x="12975" y="227"/>
                    </a:cubicBezTo>
                    <a:cubicBezTo>
                      <a:pt x="12975" y="109"/>
                      <a:pt x="12876" y="1"/>
                      <a:pt x="12749" y="1"/>
                    </a:cubicBezTo>
                    <a:close/>
                    <a:moveTo>
                      <a:pt x="13790" y="1"/>
                    </a:moveTo>
                    <a:cubicBezTo>
                      <a:pt x="13663" y="1"/>
                      <a:pt x="13564" y="109"/>
                      <a:pt x="13564" y="227"/>
                    </a:cubicBezTo>
                    <a:cubicBezTo>
                      <a:pt x="13564" y="354"/>
                      <a:pt x="13663" y="453"/>
                      <a:pt x="13790" y="453"/>
                    </a:cubicBezTo>
                    <a:cubicBezTo>
                      <a:pt x="13917" y="453"/>
                      <a:pt x="14016" y="354"/>
                      <a:pt x="14016" y="227"/>
                    </a:cubicBezTo>
                    <a:cubicBezTo>
                      <a:pt x="14016" y="109"/>
                      <a:pt x="13917" y="1"/>
                      <a:pt x="13790" y="1"/>
                    </a:cubicBezTo>
                    <a:close/>
                    <a:moveTo>
                      <a:pt x="14831" y="1"/>
                    </a:moveTo>
                    <a:cubicBezTo>
                      <a:pt x="14705" y="1"/>
                      <a:pt x="14605" y="109"/>
                      <a:pt x="14605" y="227"/>
                    </a:cubicBezTo>
                    <a:cubicBezTo>
                      <a:pt x="14605" y="354"/>
                      <a:pt x="14705" y="453"/>
                      <a:pt x="14831" y="453"/>
                    </a:cubicBezTo>
                    <a:cubicBezTo>
                      <a:pt x="14958" y="453"/>
                      <a:pt x="15058" y="354"/>
                      <a:pt x="15058" y="227"/>
                    </a:cubicBezTo>
                    <a:cubicBezTo>
                      <a:pt x="15058" y="109"/>
                      <a:pt x="14958" y="1"/>
                      <a:pt x="14831" y="1"/>
                    </a:cubicBezTo>
                    <a:close/>
                    <a:moveTo>
                      <a:pt x="15873" y="1"/>
                    </a:moveTo>
                    <a:cubicBezTo>
                      <a:pt x="15746" y="1"/>
                      <a:pt x="15646" y="109"/>
                      <a:pt x="15646" y="227"/>
                    </a:cubicBezTo>
                    <a:cubicBezTo>
                      <a:pt x="15646" y="354"/>
                      <a:pt x="15746" y="453"/>
                      <a:pt x="15873" y="453"/>
                    </a:cubicBezTo>
                    <a:cubicBezTo>
                      <a:pt x="15990" y="453"/>
                      <a:pt x="16099" y="354"/>
                      <a:pt x="16099" y="227"/>
                    </a:cubicBezTo>
                    <a:cubicBezTo>
                      <a:pt x="16099" y="109"/>
                      <a:pt x="15990" y="1"/>
                      <a:pt x="15873" y="1"/>
                    </a:cubicBezTo>
                    <a:close/>
                    <a:moveTo>
                      <a:pt x="16914" y="1"/>
                    </a:moveTo>
                    <a:cubicBezTo>
                      <a:pt x="16787" y="1"/>
                      <a:pt x="16688" y="109"/>
                      <a:pt x="16688" y="227"/>
                    </a:cubicBezTo>
                    <a:cubicBezTo>
                      <a:pt x="16688" y="354"/>
                      <a:pt x="16787" y="453"/>
                      <a:pt x="16914" y="453"/>
                    </a:cubicBezTo>
                    <a:cubicBezTo>
                      <a:pt x="17041" y="453"/>
                      <a:pt x="17140" y="354"/>
                      <a:pt x="17140" y="227"/>
                    </a:cubicBezTo>
                    <a:cubicBezTo>
                      <a:pt x="17140" y="109"/>
                      <a:pt x="17041" y="1"/>
                      <a:pt x="16914" y="1"/>
                    </a:cubicBezTo>
                    <a:close/>
                    <a:moveTo>
                      <a:pt x="17955" y="1"/>
                    </a:moveTo>
                    <a:cubicBezTo>
                      <a:pt x="17828" y="1"/>
                      <a:pt x="17729" y="109"/>
                      <a:pt x="17729" y="227"/>
                    </a:cubicBezTo>
                    <a:cubicBezTo>
                      <a:pt x="17729" y="354"/>
                      <a:pt x="17828" y="453"/>
                      <a:pt x="17955" y="453"/>
                    </a:cubicBezTo>
                    <a:cubicBezTo>
                      <a:pt x="18082" y="453"/>
                      <a:pt x="18181" y="354"/>
                      <a:pt x="18181" y="227"/>
                    </a:cubicBezTo>
                    <a:cubicBezTo>
                      <a:pt x="18181" y="109"/>
                      <a:pt x="18082" y="1"/>
                      <a:pt x="179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7"/>
              <p:cNvSpPr/>
              <p:nvPr/>
            </p:nvSpPr>
            <p:spPr>
              <a:xfrm>
                <a:off x="4597850" y="2224875"/>
                <a:ext cx="113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42" extrusionOk="0">
                    <a:moveTo>
                      <a:pt x="226" y="0"/>
                    </a:moveTo>
                    <a:cubicBezTo>
                      <a:pt x="168" y="0"/>
                      <a:pt x="109" y="20"/>
                      <a:pt x="73" y="61"/>
                    </a:cubicBezTo>
                    <a:cubicBezTo>
                      <a:pt x="27" y="106"/>
                      <a:pt x="0" y="161"/>
                      <a:pt x="0" y="215"/>
                    </a:cubicBezTo>
                    <a:cubicBezTo>
                      <a:pt x="0" y="279"/>
                      <a:pt x="18" y="333"/>
                      <a:pt x="73" y="378"/>
                    </a:cubicBezTo>
                    <a:cubicBezTo>
                      <a:pt x="118" y="423"/>
                      <a:pt x="172" y="441"/>
                      <a:pt x="226" y="441"/>
                    </a:cubicBezTo>
                    <a:cubicBezTo>
                      <a:pt x="281" y="441"/>
                      <a:pt x="344" y="423"/>
                      <a:pt x="380" y="378"/>
                    </a:cubicBezTo>
                    <a:cubicBezTo>
                      <a:pt x="426" y="333"/>
                      <a:pt x="453" y="279"/>
                      <a:pt x="453" y="215"/>
                    </a:cubicBezTo>
                    <a:cubicBezTo>
                      <a:pt x="453" y="161"/>
                      <a:pt x="435" y="106"/>
                      <a:pt x="380" y="61"/>
                    </a:cubicBezTo>
                    <a:cubicBezTo>
                      <a:pt x="344" y="20"/>
                      <a:pt x="285" y="0"/>
                      <a:pt x="2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2" name="Google Shape;402;p7"/>
          <p:cNvSpPr txBox="1">
            <a:spLocks noGrp="1"/>
          </p:cNvSpPr>
          <p:nvPr>
            <p:ph type="title"/>
          </p:nvPr>
        </p:nvSpPr>
        <p:spPr>
          <a:xfrm>
            <a:off x="811975" y="676950"/>
            <a:ext cx="4150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7"/>
          <p:cNvSpPr txBox="1">
            <a:spLocks noGrp="1"/>
          </p:cNvSpPr>
          <p:nvPr>
            <p:ph type="subTitle" idx="1"/>
          </p:nvPr>
        </p:nvSpPr>
        <p:spPr>
          <a:xfrm>
            <a:off x="811975" y="1972200"/>
            <a:ext cx="4150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04" name="Google Shape;404;p7"/>
          <p:cNvSpPr>
            <a:spLocks noGrp="1"/>
          </p:cNvSpPr>
          <p:nvPr>
            <p:ph type="pic" idx="2"/>
          </p:nvPr>
        </p:nvSpPr>
        <p:spPr>
          <a:xfrm flipH="1">
            <a:off x="5106775" y="539500"/>
            <a:ext cx="3324000" cy="4064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07" name="Google Shape;407;p8"/>
          <p:cNvGrpSpPr/>
          <p:nvPr/>
        </p:nvGrpSpPr>
        <p:grpSpPr>
          <a:xfrm>
            <a:off x="-246514" y="-137263"/>
            <a:ext cx="9278422" cy="5257892"/>
            <a:chOff x="-246514" y="-137263"/>
            <a:chExt cx="9278422" cy="5257892"/>
          </a:xfrm>
        </p:grpSpPr>
        <p:grpSp>
          <p:nvGrpSpPr>
            <p:cNvPr id="408" name="Google Shape;408;p8"/>
            <p:cNvGrpSpPr/>
            <p:nvPr/>
          </p:nvGrpSpPr>
          <p:grpSpPr>
            <a:xfrm>
              <a:off x="8330576" y="4380679"/>
              <a:ext cx="338071" cy="446621"/>
              <a:chOff x="6289250" y="3856225"/>
              <a:chExt cx="117725" cy="155525"/>
            </a:xfrm>
          </p:grpSpPr>
          <p:sp>
            <p:nvSpPr>
              <p:cNvPr id="409" name="Google Shape;409;p8"/>
              <p:cNvSpPr/>
              <p:nvPr/>
            </p:nvSpPr>
            <p:spPr>
              <a:xfrm>
                <a:off x="6289250" y="3856225"/>
                <a:ext cx="117725" cy="117725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709" extrusionOk="0">
                    <a:moveTo>
                      <a:pt x="2355" y="353"/>
                    </a:moveTo>
                    <a:cubicBezTo>
                      <a:pt x="3468" y="353"/>
                      <a:pt x="4356" y="1241"/>
                      <a:pt x="4374" y="2364"/>
                    </a:cubicBezTo>
                    <a:cubicBezTo>
                      <a:pt x="4374" y="3477"/>
                      <a:pt x="3468" y="4383"/>
                      <a:pt x="2355" y="4383"/>
                    </a:cubicBezTo>
                    <a:cubicBezTo>
                      <a:pt x="1250" y="4383"/>
                      <a:pt x="344" y="3477"/>
                      <a:pt x="344" y="2364"/>
                    </a:cubicBezTo>
                    <a:cubicBezTo>
                      <a:pt x="344" y="1259"/>
                      <a:pt x="1250" y="353"/>
                      <a:pt x="2355" y="353"/>
                    </a:cubicBezTo>
                    <a:close/>
                    <a:moveTo>
                      <a:pt x="2355" y="0"/>
                    </a:moveTo>
                    <a:cubicBezTo>
                      <a:pt x="1051" y="0"/>
                      <a:pt x="0" y="1051"/>
                      <a:pt x="0" y="2354"/>
                    </a:cubicBezTo>
                    <a:cubicBezTo>
                      <a:pt x="0" y="3658"/>
                      <a:pt x="1051" y="4709"/>
                      <a:pt x="2355" y="4709"/>
                    </a:cubicBezTo>
                    <a:cubicBezTo>
                      <a:pt x="3649" y="4709"/>
                      <a:pt x="4700" y="3658"/>
                      <a:pt x="4709" y="2354"/>
                    </a:cubicBezTo>
                    <a:cubicBezTo>
                      <a:pt x="4709" y="1051"/>
                      <a:pt x="3658" y="0"/>
                      <a:pt x="23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6316625" y="3915075"/>
                <a:ext cx="62975" cy="54575"/>
              </a:xfrm>
              <a:custGeom>
                <a:avLst/>
                <a:gdLst/>
                <a:ahLst/>
                <a:cxnLst/>
                <a:rect l="l" t="t" r="r" b="b"/>
                <a:pathLst>
                  <a:path w="2519" h="2183" extrusionOk="0">
                    <a:moveTo>
                      <a:pt x="1260" y="0"/>
                    </a:moveTo>
                    <a:cubicBezTo>
                      <a:pt x="1094" y="566"/>
                      <a:pt x="637" y="670"/>
                      <a:pt x="322" y="670"/>
                    </a:cubicBezTo>
                    <a:cubicBezTo>
                      <a:pt x="137" y="670"/>
                      <a:pt x="1" y="634"/>
                      <a:pt x="1" y="634"/>
                    </a:cubicBezTo>
                    <a:lnTo>
                      <a:pt x="1" y="634"/>
                    </a:lnTo>
                    <a:lnTo>
                      <a:pt x="897" y="2155"/>
                    </a:lnTo>
                    <a:lnTo>
                      <a:pt x="1260" y="2183"/>
                    </a:lnTo>
                    <a:lnTo>
                      <a:pt x="1622" y="2155"/>
                    </a:lnTo>
                    <a:lnTo>
                      <a:pt x="2518" y="634"/>
                    </a:lnTo>
                    <a:lnTo>
                      <a:pt x="2518" y="634"/>
                    </a:lnTo>
                    <a:cubicBezTo>
                      <a:pt x="2515" y="634"/>
                      <a:pt x="2378" y="670"/>
                      <a:pt x="2194" y="670"/>
                    </a:cubicBezTo>
                    <a:cubicBezTo>
                      <a:pt x="1879" y="670"/>
                      <a:pt x="1425" y="566"/>
                      <a:pt x="12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6324325" y="3954225"/>
                <a:ext cx="47125" cy="57525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301" extrusionOk="0">
                    <a:moveTo>
                      <a:pt x="1" y="1"/>
                    </a:moveTo>
                    <a:lnTo>
                      <a:pt x="1" y="1540"/>
                    </a:lnTo>
                    <a:cubicBezTo>
                      <a:pt x="1" y="1966"/>
                      <a:pt x="354" y="2301"/>
                      <a:pt x="770" y="2301"/>
                    </a:cubicBezTo>
                    <a:lnTo>
                      <a:pt x="1124" y="2301"/>
                    </a:lnTo>
                    <a:cubicBezTo>
                      <a:pt x="1540" y="2301"/>
                      <a:pt x="1884" y="1966"/>
                      <a:pt x="1884" y="1540"/>
                    </a:cubicBezTo>
                    <a:lnTo>
                      <a:pt x="18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2" name="Google Shape;412;p8"/>
            <p:cNvSpPr/>
            <p:nvPr/>
          </p:nvSpPr>
          <p:spPr>
            <a:xfrm>
              <a:off x="8518311" y="3836404"/>
              <a:ext cx="223059" cy="220403"/>
            </a:xfrm>
            <a:custGeom>
              <a:avLst/>
              <a:gdLst/>
              <a:ahLst/>
              <a:cxnLst/>
              <a:rect l="l" t="t" r="r" b="b"/>
              <a:pathLst>
                <a:path w="3107" h="3070" extrusionOk="0">
                  <a:moveTo>
                    <a:pt x="1902" y="1123"/>
                  </a:moveTo>
                  <a:lnTo>
                    <a:pt x="1820" y="1775"/>
                  </a:lnTo>
                  <a:cubicBezTo>
                    <a:pt x="1811" y="1838"/>
                    <a:pt x="1775" y="1893"/>
                    <a:pt x="1739" y="1929"/>
                  </a:cubicBezTo>
                  <a:cubicBezTo>
                    <a:pt x="1694" y="1965"/>
                    <a:pt x="1648" y="1983"/>
                    <a:pt x="1594" y="1983"/>
                  </a:cubicBezTo>
                  <a:cubicBezTo>
                    <a:pt x="1494" y="1983"/>
                    <a:pt x="1413" y="1956"/>
                    <a:pt x="1350" y="1884"/>
                  </a:cubicBezTo>
                  <a:cubicBezTo>
                    <a:pt x="1286" y="1829"/>
                    <a:pt x="1268" y="1748"/>
                    <a:pt x="1268" y="1666"/>
                  </a:cubicBezTo>
                  <a:cubicBezTo>
                    <a:pt x="1268" y="1503"/>
                    <a:pt x="1322" y="1377"/>
                    <a:pt x="1440" y="1277"/>
                  </a:cubicBezTo>
                  <a:cubicBezTo>
                    <a:pt x="1549" y="1168"/>
                    <a:pt x="1685" y="1123"/>
                    <a:pt x="1848" y="1123"/>
                  </a:cubicBezTo>
                  <a:close/>
                  <a:moveTo>
                    <a:pt x="1721" y="0"/>
                  </a:moveTo>
                  <a:cubicBezTo>
                    <a:pt x="1377" y="0"/>
                    <a:pt x="1069" y="82"/>
                    <a:pt x="815" y="227"/>
                  </a:cubicBezTo>
                  <a:cubicBezTo>
                    <a:pt x="553" y="381"/>
                    <a:pt x="345" y="580"/>
                    <a:pt x="209" y="833"/>
                  </a:cubicBezTo>
                  <a:cubicBezTo>
                    <a:pt x="64" y="1078"/>
                    <a:pt x="0" y="1350"/>
                    <a:pt x="0" y="1657"/>
                  </a:cubicBezTo>
                  <a:cubicBezTo>
                    <a:pt x="0" y="1929"/>
                    <a:pt x="64" y="2174"/>
                    <a:pt x="200" y="2391"/>
                  </a:cubicBezTo>
                  <a:cubicBezTo>
                    <a:pt x="335" y="2608"/>
                    <a:pt x="508" y="2780"/>
                    <a:pt x="734" y="2889"/>
                  </a:cubicBezTo>
                  <a:cubicBezTo>
                    <a:pt x="960" y="3016"/>
                    <a:pt x="1196" y="3070"/>
                    <a:pt x="1431" y="3070"/>
                  </a:cubicBezTo>
                  <a:cubicBezTo>
                    <a:pt x="1603" y="3070"/>
                    <a:pt x="1766" y="3061"/>
                    <a:pt x="1911" y="3034"/>
                  </a:cubicBezTo>
                  <a:cubicBezTo>
                    <a:pt x="2047" y="3007"/>
                    <a:pt x="2192" y="2961"/>
                    <a:pt x="2327" y="2889"/>
                  </a:cubicBezTo>
                  <a:lnTo>
                    <a:pt x="2201" y="2518"/>
                  </a:lnTo>
                  <a:cubicBezTo>
                    <a:pt x="2101" y="2572"/>
                    <a:pt x="1974" y="2617"/>
                    <a:pt x="1857" y="2644"/>
                  </a:cubicBezTo>
                  <a:cubicBezTo>
                    <a:pt x="1730" y="2662"/>
                    <a:pt x="1603" y="2681"/>
                    <a:pt x="1476" y="2681"/>
                  </a:cubicBezTo>
                  <a:cubicBezTo>
                    <a:pt x="1286" y="2681"/>
                    <a:pt x="1114" y="2635"/>
                    <a:pt x="960" y="2554"/>
                  </a:cubicBezTo>
                  <a:cubicBezTo>
                    <a:pt x="797" y="2472"/>
                    <a:pt x="680" y="2364"/>
                    <a:pt x="589" y="2201"/>
                  </a:cubicBezTo>
                  <a:cubicBezTo>
                    <a:pt x="498" y="2038"/>
                    <a:pt x="453" y="1875"/>
                    <a:pt x="453" y="1666"/>
                  </a:cubicBezTo>
                  <a:cubicBezTo>
                    <a:pt x="453" y="1422"/>
                    <a:pt x="517" y="1196"/>
                    <a:pt x="634" y="996"/>
                  </a:cubicBezTo>
                  <a:cubicBezTo>
                    <a:pt x="752" y="806"/>
                    <a:pt x="915" y="661"/>
                    <a:pt x="1105" y="562"/>
                  </a:cubicBezTo>
                  <a:cubicBezTo>
                    <a:pt x="1304" y="453"/>
                    <a:pt x="1513" y="399"/>
                    <a:pt x="1730" y="399"/>
                  </a:cubicBezTo>
                  <a:cubicBezTo>
                    <a:pt x="1920" y="399"/>
                    <a:pt x="2092" y="435"/>
                    <a:pt x="2237" y="517"/>
                  </a:cubicBezTo>
                  <a:cubicBezTo>
                    <a:pt x="2391" y="589"/>
                    <a:pt x="2509" y="707"/>
                    <a:pt x="2590" y="843"/>
                  </a:cubicBezTo>
                  <a:cubicBezTo>
                    <a:pt x="2672" y="978"/>
                    <a:pt x="2717" y="1132"/>
                    <a:pt x="2717" y="1322"/>
                  </a:cubicBezTo>
                  <a:cubicBezTo>
                    <a:pt x="2717" y="1458"/>
                    <a:pt x="2708" y="1567"/>
                    <a:pt x="2672" y="1666"/>
                  </a:cubicBezTo>
                  <a:cubicBezTo>
                    <a:pt x="2635" y="1775"/>
                    <a:pt x="2590" y="1848"/>
                    <a:pt x="2536" y="1911"/>
                  </a:cubicBezTo>
                  <a:cubicBezTo>
                    <a:pt x="2481" y="1965"/>
                    <a:pt x="2418" y="1983"/>
                    <a:pt x="2355" y="1983"/>
                  </a:cubicBezTo>
                  <a:cubicBezTo>
                    <a:pt x="2318" y="1983"/>
                    <a:pt x="2291" y="1974"/>
                    <a:pt x="2264" y="1938"/>
                  </a:cubicBezTo>
                  <a:cubicBezTo>
                    <a:pt x="2237" y="1911"/>
                    <a:pt x="2228" y="1875"/>
                    <a:pt x="2228" y="1820"/>
                  </a:cubicBezTo>
                  <a:lnTo>
                    <a:pt x="2327" y="942"/>
                  </a:lnTo>
                  <a:lnTo>
                    <a:pt x="2155" y="770"/>
                  </a:lnTo>
                  <a:lnTo>
                    <a:pt x="1820" y="770"/>
                  </a:lnTo>
                  <a:cubicBezTo>
                    <a:pt x="1639" y="770"/>
                    <a:pt x="1476" y="806"/>
                    <a:pt x="1322" y="888"/>
                  </a:cubicBezTo>
                  <a:cubicBezTo>
                    <a:pt x="1159" y="951"/>
                    <a:pt x="1042" y="1069"/>
                    <a:pt x="951" y="1205"/>
                  </a:cubicBezTo>
                  <a:cubicBezTo>
                    <a:pt x="861" y="1340"/>
                    <a:pt x="815" y="1494"/>
                    <a:pt x="815" y="1676"/>
                  </a:cubicBezTo>
                  <a:cubicBezTo>
                    <a:pt x="815" y="1893"/>
                    <a:pt x="879" y="2065"/>
                    <a:pt x="1006" y="2192"/>
                  </a:cubicBezTo>
                  <a:cubicBezTo>
                    <a:pt x="1132" y="2309"/>
                    <a:pt x="1322" y="2373"/>
                    <a:pt x="1567" y="2373"/>
                  </a:cubicBezTo>
                  <a:cubicBezTo>
                    <a:pt x="1639" y="2373"/>
                    <a:pt x="1703" y="2364"/>
                    <a:pt x="1775" y="2336"/>
                  </a:cubicBezTo>
                  <a:cubicBezTo>
                    <a:pt x="1839" y="2309"/>
                    <a:pt x="1902" y="2291"/>
                    <a:pt x="1956" y="2255"/>
                  </a:cubicBezTo>
                  <a:cubicBezTo>
                    <a:pt x="2047" y="2336"/>
                    <a:pt x="2174" y="2373"/>
                    <a:pt x="2309" y="2373"/>
                  </a:cubicBezTo>
                  <a:cubicBezTo>
                    <a:pt x="2545" y="2373"/>
                    <a:pt x="2735" y="2264"/>
                    <a:pt x="2880" y="2083"/>
                  </a:cubicBezTo>
                  <a:cubicBezTo>
                    <a:pt x="3034" y="1902"/>
                    <a:pt x="3106" y="1630"/>
                    <a:pt x="3106" y="1295"/>
                  </a:cubicBezTo>
                  <a:cubicBezTo>
                    <a:pt x="3106" y="1060"/>
                    <a:pt x="3052" y="833"/>
                    <a:pt x="2925" y="643"/>
                  </a:cubicBezTo>
                  <a:cubicBezTo>
                    <a:pt x="2807" y="435"/>
                    <a:pt x="2644" y="290"/>
                    <a:pt x="2427" y="172"/>
                  </a:cubicBezTo>
                  <a:cubicBezTo>
                    <a:pt x="2219" y="64"/>
                    <a:pt x="1974" y="0"/>
                    <a:pt x="1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434999" y="3402569"/>
              <a:ext cx="250987" cy="261253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1757" y="1158"/>
                  </a:moveTo>
                  <a:cubicBezTo>
                    <a:pt x="2128" y="1158"/>
                    <a:pt x="2436" y="1456"/>
                    <a:pt x="2436" y="1837"/>
                  </a:cubicBezTo>
                  <a:cubicBezTo>
                    <a:pt x="2436" y="2217"/>
                    <a:pt x="2128" y="2516"/>
                    <a:pt x="1757" y="2516"/>
                  </a:cubicBezTo>
                  <a:cubicBezTo>
                    <a:pt x="1386" y="2516"/>
                    <a:pt x="1078" y="2217"/>
                    <a:pt x="1078" y="1837"/>
                  </a:cubicBezTo>
                  <a:cubicBezTo>
                    <a:pt x="1078" y="1466"/>
                    <a:pt x="1386" y="1158"/>
                    <a:pt x="1757" y="1158"/>
                  </a:cubicBezTo>
                  <a:close/>
                  <a:moveTo>
                    <a:pt x="1757" y="931"/>
                  </a:moveTo>
                  <a:cubicBezTo>
                    <a:pt x="1259" y="931"/>
                    <a:pt x="861" y="1339"/>
                    <a:pt x="861" y="1828"/>
                  </a:cubicBezTo>
                  <a:cubicBezTo>
                    <a:pt x="861" y="2326"/>
                    <a:pt x="1268" y="2724"/>
                    <a:pt x="1757" y="2724"/>
                  </a:cubicBezTo>
                  <a:cubicBezTo>
                    <a:pt x="2255" y="2724"/>
                    <a:pt x="2653" y="2326"/>
                    <a:pt x="2653" y="1828"/>
                  </a:cubicBezTo>
                  <a:cubicBezTo>
                    <a:pt x="2653" y="1330"/>
                    <a:pt x="2255" y="931"/>
                    <a:pt x="1757" y="931"/>
                  </a:cubicBezTo>
                  <a:close/>
                  <a:moveTo>
                    <a:pt x="1765" y="250"/>
                  </a:moveTo>
                  <a:cubicBezTo>
                    <a:pt x="1843" y="250"/>
                    <a:pt x="1920" y="257"/>
                    <a:pt x="1992" y="270"/>
                  </a:cubicBezTo>
                  <a:lnTo>
                    <a:pt x="1992" y="741"/>
                  </a:lnTo>
                  <a:lnTo>
                    <a:pt x="2074" y="759"/>
                  </a:lnTo>
                  <a:cubicBezTo>
                    <a:pt x="2255" y="805"/>
                    <a:pt x="2409" y="913"/>
                    <a:pt x="2545" y="1031"/>
                  </a:cubicBezTo>
                  <a:lnTo>
                    <a:pt x="2608" y="1094"/>
                  </a:lnTo>
                  <a:lnTo>
                    <a:pt x="3016" y="850"/>
                  </a:lnTo>
                  <a:cubicBezTo>
                    <a:pt x="3106" y="977"/>
                    <a:pt x="3179" y="1103"/>
                    <a:pt x="3242" y="1248"/>
                  </a:cubicBezTo>
                  <a:lnTo>
                    <a:pt x="2835" y="1484"/>
                  </a:lnTo>
                  <a:lnTo>
                    <a:pt x="2853" y="1565"/>
                  </a:lnTo>
                  <a:cubicBezTo>
                    <a:pt x="2880" y="1656"/>
                    <a:pt x="2889" y="1746"/>
                    <a:pt x="2889" y="1837"/>
                  </a:cubicBezTo>
                  <a:cubicBezTo>
                    <a:pt x="2889" y="1927"/>
                    <a:pt x="2880" y="2018"/>
                    <a:pt x="2853" y="2108"/>
                  </a:cubicBezTo>
                  <a:lnTo>
                    <a:pt x="2835" y="2190"/>
                  </a:lnTo>
                  <a:lnTo>
                    <a:pt x="3242" y="2425"/>
                  </a:lnTo>
                  <a:cubicBezTo>
                    <a:pt x="3179" y="2561"/>
                    <a:pt x="3115" y="2697"/>
                    <a:pt x="3016" y="2824"/>
                  </a:cubicBezTo>
                  <a:lnTo>
                    <a:pt x="2608" y="2588"/>
                  </a:lnTo>
                  <a:lnTo>
                    <a:pt x="2545" y="2643"/>
                  </a:lnTo>
                  <a:cubicBezTo>
                    <a:pt x="2409" y="2769"/>
                    <a:pt x="2255" y="2869"/>
                    <a:pt x="2074" y="2914"/>
                  </a:cubicBezTo>
                  <a:lnTo>
                    <a:pt x="1992" y="2932"/>
                  </a:lnTo>
                  <a:lnTo>
                    <a:pt x="1992" y="3412"/>
                  </a:lnTo>
                  <a:cubicBezTo>
                    <a:pt x="1915" y="3426"/>
                    <a:pt x="1839" y="3433"/>
                    <a:pt x="1762" y="3433"/>
                  </a:cubicBezTo>
                  <a:cubicBezTo>
                    <a:pt x="1685" y="3433"/>
                    <a:pt x="1608" y="3426"/>
                    <a:pt x="1531" y="3412"/>
                  </a:cubicBezTo>
                  <a:lnTo>
                    <a:pt x="1531" y="2941"/>
                  </a:lnTo>
                  <a:lnTo>
                    <a:pt x="1449" y="2914"/>
                  </a:lnTo>
                  <a:cubicBezTo>
                    <a:pt x="1268" y="2869"/>
                    <a:pt x="1114" y="2769"/>
                    <a:pt x="978" y="2643"/>
                  </a:cubicBezTo>
                  <a:lnTo>
                    <a:pt x="915" y="2588"/>
                  </a:lnTo>
                  <a:lnTo>
                    <a:pt x="508" y="2824"/>
                  </a:lnTo>
                  <a:cubicBezTo>
                    <a:pt x="417" y="2697"/>
                    <a:pt x="345" y="2579"/>
                    <a:pt x="281" y="2425"/>
                  </a:cubicBezTo>
                  <a:lnTo>
                    <a:pt x="689" y="2190"/>
                  </a:lnTo>
                  <a:lnTo>
                    <a:pt x="670" y="2108"/>
                  </a:lnTo>
                  <a:cubicBezTo>
                    <a:pt x="643" y="2018"/>
                    <a:pt x="634" y="1927"/>
                    <a:pt x="634" y="1837"/>
                  </a:cubicBezTo>
                  <a:cubicBezTo>
                    <a:pt x="634" y="1746"/>
                    <a:pt x="643" y="1656"/>
                    <a:pt x="670" y="1565"/>
                  </a:cubicBezTo>
                  <a:lnTo>
                    <a:pt x="689" y="1493"/>
                  </a:lnTo>
                  <a:lnTo>
                    <a:pt x="281" y="1248"/>
                  </a:lnTo>
                  <a:cubicBezTo>
                    <a:pt x="345" y="1112"/>
                    <a:pt x="408" y="977"/>
                    <a:pt x="508" y="859"/>
                  </a:cubicBezTo>
                  <a:lnTo>
                    <a:pt x="915" y="1094"/>
                  </a:lnTo>
                  <a:lnTo>
                    <a:pt x="978" y="1040"/>
                  </a:lnTo>
                  <a:cubicBezTo>
                    <a:pt x="1114" y="913"/>
                    <a:pt x="1268" y="814"/>
                    <a:pt x="1449" y="768"/>
                  </a:cubicBezTo>
                  <a:lnTo>
                    <a:pt x="1531" y="741"/>
                  </a:lnTo>
                  <a:lnTo>
                    <a:pt x="1531" y="270"/>
                  </a:lnTo>
                  <a:cubicBezTo>
                    <a:pt x="1608" y="257"/>
                    <a:pt x="1687" y="250"/>
                    <a:pt x="1765" y="250"/>
                  </a:cubicBezTo>
                  <a:close/>
                  <a:moveTo>
                    <a:pt x="1756" y="1"/>
                  </a:moveTo>
                  <a:cubicBezTo>
                    <a:pt x="1635" y="1"/>
                    <a:pt x="1513" y="12"/>
                    <a:pt x="1395" y="35"/>
                  </a:cubicBezTo>
                  <a:lnTo>
                    <a:pt x="1304" y="62"/>
                  </a:lnTo>
                  <a:lnTo>
                    <a:pt x="1304" y="560"/>
                  </a:lnTo>
                  <a:cubicBezTo>
                    <a:pt x="1141" y="614"/>
                    <a:pt x="996" y="705"/>
                    <a:pt x="870" y="805"/>
                  </a:cubicBezTo>
                  <a:lnTo>
                    <a:pt x="444" y="560"/>
                  </a:lnTo>
                  <a:lnTo>
                    <a:pt x="390" y="623"/>
                  </a:lnTo>
                  <a:cubicBezTo>
                    <a:pt x="227" y="805"/>
                    <a:pt x="100" y="1022"/>
                    <a:pt x="28" y="1248"/>
                  </a:cubicBezTo>
                  <a:lnTo>
                    <a:pt x="0" y="1330"/>
                  </a:lnTo>
                  <a:lnTo>
                    <a:pt x="435" y="1574"/>
                  </a:lnTo>
                  <a:cubicBezTo>
                    <a:pt x="417" y="1665"/>
                    <a:pt x="408" y="1746"/>
                    <a:pt x="408" y="1828"/>
                  </a:cubicBezTo>
                  <a:cubicBezTo>
                    <a:pt x="408" y="1909"/>
                    <a:pt x="417" y="2000"/>
                    <a:pt x="435" y="2072"/>
                  </a:cubicBezTo>
                  <a:lnTo>
                    <a:pt x="0" y="2326"/>
                  </a:lnTo>
                  <a:lnTo>
                    <a:pt x="28" y="2407"/>
                  </a:lnTo>
                  <a:cubicBezTo>
                    <a:pt x="100" y="2634"/>
                    <a:pt x="227" y="2851"/>
                    <a:pt x="390" y="3032"/>
                  </a:cubicBezTo>
                  <a:lnTo>
                    <a:pt x="444" y="3095"/>
                  </a:lnTo>
                  <a:lnTo>
                    <a:pt x="870" y="2851"/>
                  </a:lnTo>
                  <a:cubicBezTo>
                    <a:pt x="996" y="2960"/>
                    <a:pt x="1141" y="3041"/>
                    <a:pt x="1304" y="3095"/>
                  </a:cubicBezTo>
                  <a:lnTo>
                    <a:pt x="1304" y="3584"/>
                  </a:lnTo>
                  <a:lnTo>
                    <a:pt x="1395" y="3602"/>
                  </a:lnTo>
                  <a:cubicBezTo>
                    <a:pt x="1522" y="3630"/>
                    <a:pt x="1630" y="3639"/>
                    <a:pt x="1757" y="3639"/>
                  </a:cubicBezTo>
                  <a:cubicBezTo>
                    <a:pt x="1884" y="3639"/>
                    <a:pt x="2002" y="3630"/>
                    <a:pt x="2110" y="3621"/>
                  </a:cubicBezTo>
                  <a:lnTo>
                    <a:pt x="2201" y="3593"/>
                  </a:lnTo>
                  <a:lnTo>
                    <a:pt x="2201" y="3095"/>
                  </a:lnTo>
                  <a:cubicBezTo>
                    <a:pt x="2355" y="3041"/>
                    <a:pt x="2499" y="2950"/>
                    <a:pt x="2626" y="2851"/>
                  </a:cubicBezTo>
                  <a:lnTo>
                    <a:pt x="3061" y="3095"/>
                  </a:lnTo>
                  <a:lnTo>
                    <a:pt x="3115" y="3032"/>
                  </a:lnTo>
                  <a:cubicBezTo>
                    <a:pt x="3269" y="2851"/>
                    <a:pt x="3396" y="2634"/>
                    <a:pt x="3477" y="2407"/>
                  </a:cubicBezTo>
                  <a:lnTo>
                    <a:pt x="3495" y="2326"/>
                  </a:lnTo>
                  <a:lnTo>
                    <a:pt x="3070" y="2072"/>
                  </a:lnTo>
                  <a:cubicBezTo>
                    <a:pt x="3079" y="1982"/>
                    <a:pt x="3088" y="1909"/>
                    <a:pt x="3088" y="1828"/>
                  </a:cubicBezTo>
                  <a:cubicBezTo>
                    <a:pt x="3088" y="1746"/>
                    <a:pt x="3079" y="1656"/>
                    <a:pt x="3070" y="1574"/>
                  </a:cubicBezTo>
                  <a:lnTo>
                    <a:pt x="3495" y="1330"/>
                  </a:lnTo>
                  <a:lnTo>
                    <a:pt x="3477" y="1248"/>
                  </a:lnTo>
                  <a:cubicBezTo>
                    <a:pt x="3396" y="1022"/>
                    <a:pt x="3269" y="805"/>
                    <a:pt x="3115" y="623"/>
                  </a:cubicBezTo>
                  <a:lnTo>
                    <a:pt x="3061" y="560"/>
                  </a:lnTo>
                  <a:lnTo>
                    <a:pt x="2626" y="805"/>
                  </a:lnTo>
                  <a:cubicBezTo>
                    <a:pt x="2499" y="696"/>
                    <a:pt x="2355" y="614"/>
                    <a:pt x="2201" y="560"/>
                  </a:cubicBezTo>
                  <a:lnTo>
                    <a:pt x="2201" y="62"/>
                  </a:lnTo>
                  <a:lnTo>
                    <a:pt x="2110" y="35"/>
                  </a:lnTo>
                  <a:cubicBezTo>
                    <a:pt x="1997" y="12"/>
                    <a:pt x="1877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" name="Google Shape;414;p8"/>
            <p:cNvGrpSpPr/>
            <p:nvPr/>
          </p:nvGrpSpPr>
          <p:grpSpPr>
            <a:xfrm>
              <a:off x="341053" y="4072884"/>
              <a:ext cx="438868" cy="750820"/>
              <a:chOff x="1181125" y="4400608"/>
              <a:chExt cx="152825" cy="26145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1194475" y="4400608"/>
                <a:ext cx="123175" cy="125450"/>
              </a:xfrm>
              <a:custGeom>
                <a:avLst/>
                <a:gdLst/>
                <a:ahLst/>
                <a:cxnLst/>
                <a:rect l="l" t="t" r="r" b="b"/>
                <a:pathLst>
                  <a:path w="4927" h="5018" extrusionOk="0">
                    <a:moveTo>
                      <a:pt x="2455" y="1"/>
                    </a:moveTo>
                    <a:cubicBezTo>
                      <a:pt x="1096" y="1"/>
                      <a:pt x="1" y="1097"/>
                      <a:pt x="1" y="2455"/>
                    </a:cubicBezTo>
                    <a:lnTo>
                      <a:pt x="1" y="3487"/>
                    </a:lnTo>
                    <a:cubicBezTo>
                      <a:pt x="1" y="3559"/>
                      <a:pt x="55" y="3605"/>
                      <a:pt x="110" y="3605"/>
                    </a:cubicBezTo>
                    <a:lnTo>
                      <a:pt x="752" y="3605"/>
                    </a:lnTo>
                    <a:cubicBezTo>
                      <a:pt x="825" y="3605"/>
                      <a:pt x="870" y="3541"/>
                      <a:pt x="870" y="3487"/>
                    </a:cubicBezTo>
                    <a:lnTo>
                      <a:pt x="870" y="2455"/>
                    </a:lnTo>
                    <a:cubicBezTo>
                      <a:pt x="870" y="1576"/>
                      <a:pt x="1585" y="861"/>
                      <a:pt x="2464" y="861"/>
                    </a:cubicBezTo>
                    <a:cubicBezTo>
                      <a:pt x="3351" y="861"/>
                      <a:pt x="4066" y="1576"/>
                      <a:pt x="4066" y="2455"/>
                    </a:cubicBezTo>
                    <a:lnTo>
                      <a:pt x="4066" y="4899"/>
                    </a:lnTo>
                    <a:cubicBezTo>
                      <a:pt x="4066" y="4972"/>
                      <a:pt x="4121" y="5017"/>
                      <a:pt x="4175" y="5017"/>
                    </a:cubicBezTo>
                    <a:lnTo>
                      <a:pt x="4818" y="5017"/>
                    </a:lnTo>
                    <a:cubicBezTo>
                      <a:pt x="4881" y="5017"/>
                      <a:pt x="4927" y="4963"/>
                      <a:pt x="4908" y="4899"/>
                    </a:cubicBezTo>
                    <a:lnTo>
                      <a:pt x="4908" y="2455"/>
                    </a:lnTo>
                    <a:cubicBezTo>
                      <a:pt x="4908" y="1930"/>
                      <a:pt x="4736" y="1413"/>
                      <a:pt x="4410" y="988"/>
                    </a:cubicBezTo>
                    <a:cubicBezTo>
                      <a:pt x="4388" y="960"/>
                      <a:pt x="4355" y="945"/>
                      <a:pt x="4322" y="945"/>
                    </a:cubicBezTo>
                    <a:cubicBezTo>
                      <a:pt x="4302" y="945"/>
                      <a:pt x="4283" y="951"/>
                      <a:pt x="4266" y="961"/>
                    </a:cubicBezTo>
                    <a:cubicBezTo>
                      <a:pt x="4220" y="997"/>
                      <a:pt x="4211" y="1069"/>
                      <a:pt x="4247" y="1115"/>
                    </a:cubicBezTo>
                    <a:cubicBezTo>
                      <a:pt x="4537" y="1504"/>
                      <a:pt x="4700" y="1975"/>
                      <a:pt x="4700" y="2455"/>
                    </a:cubicBezTo>
                    <a:lnTo>
                      <a:pt x="4700" y="4800"/>
                    </a:lnTo>
                    <a:lnTo>
                      <a:pt x="4266" y="4800"/>
                    </a:lnTo>
                    <a:lnTo>
                      <a:pt x="4266" y="2455"/>
                    </a:lnTo>
                    <a:cubicBezTo>
                      <a:pt x="4266" y="1459"/>
                      <a:pt x="3451" y="644"/>
                      <a:pt x="2455" y="644"/>
                    </a:cubicBezTo>
                    <a:cubicBezTo>
                      <a:pt x="1459" y="644"/>
                      <a:pt x="644" y="1459"/>
                      <a:pt x="644" y="2455"/>
                    </a:cubicBezTo>
                    <a:lnTo>
                      <a:pt x="644" y="3378"/>
                    </a:lnTo>
                    <a:lnTo>
                      <a:pt x="209" y="3378"/>
                    </a:lnTo>
                    <a:lnTo>
                      <a:pt x="209" y="2455"/>
                    </a:lnTo>
                    <a:cubicBezTo>
                      <a:pt x="209" y="1223"/>
                      <a:pt x="1223" y="218"/>
                      <a:pt x="2455" y="218"/>
                    </a:cubicBezTo>
                    <a:cubicBezTo>
                      <a:pt x="2699" y="218"/>
                      <a:pt x="2944" y="254"/>
                      <a:pt x="3170" y="327"/>
                    </a:cubicBezTo>
                    <a:cubicBezTo>
                      <a:pt x="3183" y="333"/>
                      <a:pt x="3195" y="336"/>
                      <a:pt x="3208" y="336"/>
                    </a:cubicBezTo>
                    <a:cubicBezTo>
                      <a:pt x="3248" y="336"/>
                      <a:pt x="3285" y="305"/>
                      <a:pt x="3306" y="264"/>
                    </a:cubicBezTo>
                    <a:cubicBezTo>
                      <a:pt x="3324" y="209"/>
                      <a:pt x="3288" y="146"/>
                      <a:pt x="3233" y="128"/>
                    </a:cubicBezTo>
                    <a:cubicBezTo>
                      <a:pt x="2989" y="46"/>
                      <a:pt x="2726" y="1"/>
                      <a:pt x="24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1285025" y="4410158"/>
                <a:ext cx="90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99" extrusionOk="0">
                    <a:moveTo>
                      <a:pt x="132" y="1"/>
                    </a:moveTo>
                    <a:cubicBezTo>
                      <a:pt x="94" y="1"/>
                      <a:pt x="55" y="23"/>
                      <a:pt x="37" y="54"/>
                    </a:cubicBezTo>
                    <a:cubicBezTo>
                      <a:pt x="1" y="99"/>
                      <a:pt x="19" y="162"/>
                      <a:pt x="64" y="198"/>
                    </a:cubicBezTo>
                    <a:cubicBezTo>
                      <a:pt x="100" y="217"/>
                      <a:pt x="146" y="253"/>
                      <a:pt x="182" y="280"/>
                    </a:cubicBezTo>
                    <a:cubicBezTo>
                      <a:pt x="200" y="289"/>
                      <a:pt x="227" y="298"/>
                      <a:pt x="245" y="298"/>
                    </a:cubicBezTo>
                    <a:cubicBezTo>
                      <a:pt x="281" y="298"/>
                      <a:pt x="318" y="280"/>
                      <a:pt x="327" y="253"/>
                    </a:cubicBezTo>
                    <a:cubicBezTo>
                      <a:pt x="363" y="208"/>
                      <a:pt x="354" y="135"/>
                      <a:pt x="309" y="108"/>
                    </a:cubicBezTo>
                    <a:cubicBezTo>
                      <a:pt x="263" y="72"/>
                      <a:pt x="227" y="35"/>
                      <a:pt x="182" y="17"/>
                    </a:cubicBezTo>
                    <a:cubicBezTo>
                      <a:pt x="167" y="6"/>
                      <a:pt x="150" y="1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1207400" y="4576463"/>
                <a:ext cx="99375" cy="30575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1223" extrusionOk="0">
                    <a:moveTo>
                      <a:pt x="616" y="1"/>
                    </a:moveTo>
                    <a:cubicBezTo>
                      <a:pt x="272" y="1"/>
                      <a:pt x="0" y="272"/>
                      <a:pt x="0" y="607"/>
                    </a:cubicBezTo>
                    <a:cubicBezTo>
                      <a:pt x="0" y="951"/>
                      <a:pt x="272" y="1223"/>
                      <a:pt x="616" y="1223"/>
                    </a:cubicBezTo>
                    <a:lnTo>
                      <a:pt x="3368" y="1223"/>
                    </a:lnTo>
                    <a:cubicBezTo>
                      <a:pt x="3703" y="1223"/>
                      <a:pt x="3975" y="933"/>
                      <a:pt x="3975" y="607"/>
                    </a:cubicBezTo>
                    <a:cubicBezTo>
                      <a:pt x="3975" y="272"/>
                      <a:pt x="3703" y="1"/>
                      <a:pt x="33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1223675" y="4586863"/>
                <a:ext cx="955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205" y="0"/>
                    </a:moveTo>
                    <a:cubicBezTo>
                      <a:pt x="200" y="0"/>
                      <a:pt x="196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1" y="381"/>
                      <a:pt x="381" y="309"/>
                      <a:pt x="381" y="191"/>
                    </a:cubicBezTo>
                    <a:cubicBezTo>
                      <a:pt x="381" y="88"/>
                      <a:pt x="299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1242925" y="4586863"/>
                <a:ext cx="952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82" extrusionOk="0">
                    <a:moveTo>
                      <a:pt x="204" y="0"/>
                    </a:moveTo>
                    <a:cubicBezTo>
                      <a:pt x="200" y="0"/>
                      <a:pt x="195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0" y="381"/>
                      <a:pt x="381" y="309"/>
                      <a:pt x="381" y="191"/>
                    </a:cubicBezTo>
                    <a:cubicBezTo>
                      <a:pt x="381" y="88"/>
                      <a:pt x="298" y="0"/>
                      <a:pt x="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1262175" y="4586863"/>
                <a:ext cx="952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82" extrusionOk="0">
                    <a:moveTo>
                      <a:pt x="204" y="0"/>
                    </a:moveTo>
                    <a:cubicBezTo>
                      <a:pt x="200" y="0"/>
                      <a:pt x="195" y="1"/>
                      <a:pt x="190" y="1"/>
                    </a:cubicBezTo>
                    <a:cubicBezTo>
                      <a:pt x="91" y="1"/>
                      <a:pt x="0" y="83"/>
                      <a:pt x="0" y="191"/>
                    </a:cubicBezTo>
                    <a:cubicBezTo>
                      <a:pt x="0" y="291"/>
                      <a:pt x="73" y="381"/>
                      <a:pt x="190" y="381"/>
                    </a:cubicBezTo>
                    <a:cubicBezTo>
                      <a:pt x="290" y="381"/>
                      <a:pt x="380" y="309"/>
                      <a:pt x="380" y="191"/>
                    </a:cubicBezTo>
                    <a:cubicBezTo>
                      <a:pt x="380" y="88"/>
                      <a:pt x="298" y="0"/>
                      <a:pt x="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1281400" y="4586863"/>
                <a:ext cx="955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82" extrusionOk="0">
                    <a:moveTo>
                      <a:pt x="205" y="0"/>
                    </a:moveTo>
                    <a:cubicBezTo>
                      <a:pt x="200" y="0"/>
                      <a:pt x="196" y="1"/>
                      <a:pt x="191" y="1"/>
                    </a:cubicBezTo>
                    <a:cubicBezTo>
                      <a:pt x="91" y="1"/>
                      <a:pt x="1" y="83"/>
                      <a:pt x="1" y="191"/>
                    </a:cubicBezTo>
                    <a:cubicBezTo>
                      <a:pt x="1" y="291"/>
                      <a:pt x="73" y="381"/>
                      <a:pt x="191" y="381"/>
                    </a:cubicBezTo>
                    <a:cubicBezTo>
                      <a:pt x="291" y="381"/>
                      <a:pt x="381" y="309"/>
                      <a:pt x="381" y="191"/>
                    </a:cubicBezTo>
                    <a:cubicBezTo>
                      <a:pt x="381" y="88"/>
                      <a:pt x="299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1181125" y="4520563"/>
                <a:ext cx="152825" cy="141500"/>
              </a:xfrm>
              <a:custGeom>
                <a:avLst/>
                <a:gdLst/>
                <a:ahLst/>
                <a:cxnLst/>
                <a:rect l="l" t="t" r="r" b="b"/>
                <a:pathLst>
                  <a:path w="6113" h="5660" extrusionOk="0">
                    <a:moveTo>
                      <a:pt x="118" y="0"/>
                    </a:moveTo>
                    <a:cubicBezTo>
                      <a:pt x="46" y="0"/>
                      <a:pt x="1" y="64"/>
                      <a:pt x="1" y="118"/>
                    </a:cubicBezTo>
                    <a:lnTo>
                      <a:pt x="1" y="5089"/>
                    </a:lnTo>
                    <a:cubicBezTo>
                      <a:pt x="1" y="5406"/>
                      <a:pt x="263" y="5659"/>
                      <a:pt x="580" y="5659"/>
                    </a:cubicBezTo>
                    <a:lnTo>
                      <a:pt x="5515" y="5659"/>
                    </a:lnTo>
                    <a:cubicBezTo>
                      <a:pt x="5832" y="5659"/>
                      <a:pt x="6094" y="5406"/>
                      <a:pt x="6103" y="5071"/>
                    </a:cubicBezTo>
                    <a:lnTo>
                      <a:pt x="6103" y="2381"/>
                    </a:lnTo>
                    <a:cubicBezTo>
                      <a:pt x="6103" y="2309"/>
                      <a:pt x="6058" y="2264"/>
                      <a:pt x="5986" y="2264"/>
                    </a:cubicBezTo>
                    <a:cubicBezTo>
                      <a:pt x="5922" y="2264"/>
                      <a:pt x="5877" y="2327"/>
                      <a:pt x="5877" y="2381"/>
                    </a:cubicBezTo>
                    <a:lnTo>
                      <a:pt x="5877" y="5071"/>
                    </a:lnTo>
                    <a:cubicBezTo>
                      <a:pt x="5877" y="5270"/>
                      <a:pt x="5714" y="5433"/>
                      <a:pt x="5515" y="5433"/>
                    </a:cubicBezTo>
                    <a:lnTo>
                      <a:pt x="580" y="5433"/>
                    </a:lnTo>
                    <a:cubicBezTo>
                      <a:pt x="381" y="5433"/>
                      <a:pt x="218" y="5279"/>
                      <a:pt x="218" y="5071"/>
                    </a:cubicBezTo>
                    <a:lnTo>
                      <a:pt x="218" y="217"/>
                    </a:lnTo>
                    <a:lnTo>
                      <a:pt x="5886" y="217"/>
                    </a:lnTo>
                    <a:lnTo>
                      <a:pt x="5886" y="616"/>
                    </a:lnTo>
                    <a:cubicBezTo>
                      <a:pt x="5886" y="679"/>
                      <a:pt x="5931" y="725"/>
                      <a:pt x="6004" y="725"/>
                    </a:cubicBezTo>
                    <a:cubicBezTo>
                      <a:pt x="6067" y="725"/>
                      <a:pt x="6112" y="670"/>
                      <a:pt x="6112" y="616"/>
                    </a:cubicBezTo>
                    <a:lnTo>
                      <a:pt x="6112" y="118"/>
                    </a:lnTo>
                    <a:cubicBezTo>
                      <a:pt x="6112" y="45"/>
                      <a:pt x="6058" y="0"/>
                      <a:pt x="6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1328050" y="4557913"/>
                <a:ext cx="567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99" extrusionOk="0">
                    <a:moveTo>
                      <a:pt x="109" y="0"/>
                    </a:moveTo>
                    <a:cubicBezTo>
                      <a:pt x="45" y="0"/>
                      <a:pt x="0" y="64"/>
                      <a:pt x="0" y="118"/>
                    </a:cubicBezTo>
                    <a:lnTo>
                      <a:pt x="0" y="290"/>
                    </a:lnTo>
                    <a:cubicBezTo>
                      <a:pt x="0" y="353"/>
                      <a:pt x="54" y="399"/>
                      <a:pt x="109" y="399"/>
                    </a:cubicBezTo>
                    <a:cubicBezTo>
                      <a:pt x="172" y="399"/>
                      <a:pt x="217" y="344"/>
                      <a:pt x="226" y="290"/>
                    </a:cubicBezTo>
                    <a:lnTo>
                      <a:pt x="226" y="118"/>
                    </a:lnTo>
                    <a:cubicBezTo>
                      <a:pt x="226" y="45"/>
                      <a:pt x="181" y="0"/>
                      <a:pt x="1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1065848" y="408342"/>
              <a:ext cx="223059" cy="220403"/>
            </a:xfrm>
            <a:custGeom>
              <a:avLst/>
              <a:gdLst/>
              <a:ahLst/>
              <a:cxnLst/>
              <a:rect l="l" t="t" r="r" b="b"/>
              <a:pathLst>
                <a:path w="3107" h="3070" extrusionOk="0">
                  <a:moveTo>
                    <a:pt x="1902" y="1123"/>
                  </a:moveTo>
                  <a:lnTo>
                    <a:pt x="1820" y="1775"/>
                  </a:lnTo>
                  <a:cubicBezTo>
                    <a:pt x="1811" y="1838"/>
                    <a:pt x="1775" y="1893"/>
                    <a:pt x="1739" y="1929"/>
                  </a:cubicBezTo>
                  <a:cubicBezTo>
                    <a:pt x="1694" y="1965"/>
                    <a:pt x="1648" y="1983"/>
                    <a:pt x="1594" y="1983"/>
                  </a:cubicBezTo>
                  <a:cubicBezTo>
                    <a:pt x="1494" y="1983"/>
                    <a:pt x="1413" y="1956"/>
                    <a:pt x="1350" y="1884"/>
                  </a:cubicBezTo>
                  <a:cubicBezTo>
                    <a:pt x="1286" y="1829"/>
                    <a:pt x="1268" y="1748"/>
                    <a:pt x="1268" y="1666"/>
                  </a:cubicBezTo>
                  <a:cubicBezTo>
                    <a:pt x="1268" y="1503"/>
                    <a:pt x="1322" y="1377"/>
                    <a:pt x="1440" y="1277"/>
                  </a:cubicBezTo>
                  <a:cubicBezTo>
                    <a:pt x="1549" y="1168"/>
                    <a:pt x="1685" y="1123"/>
                    <a:pt x="1848" y="1123"/>
                  </a:cubicBezTo>
                  <a:close/>
                  <a:moveTo>
                    <a:pt x="1721" y="0"/>
                  </a:moveTo>
                  <a:cubicBezTo>
                    <a:pt x="1377" y="0"/>
                    <a:pt x="1069" y="82"/>
                    <a:pt x="815" y="227"/>
                  </a:cubicBezTo>
                  <a:cubicBezTo>
                    <a:pt x="553" y="381"/>
                    <a:pt x="345" y="580"/>
                    <a:pt x="209" y="833"/>
                  </a:cubicBezTo>
                  <a:cubicBezTo>
                    <a:pt x="64" y="1078"/>
                    <a:pt x="0" y="1350"/>
                    <a:pt x="0" y="1657"/>
                  </a:cubicBezTo>
                  <a:cubicBezTo>
                    <a:pt x="0" y="1929"/>
                    <a:pt x="64" y="2174"/>
                    <a:pt x="200" y="2391"/>
                  </a:cubicBezTo>
                  <a:cubicBezTo>
                    <a:pt x="335" y="2608"/>
                    <a:pt x="508" y="2780"/>
                    <a:pt x="734" y="2889"/>
                  </a:cubicBezTo>
                  <a:cubicBezTo>
                    <a:pt x="960" y="3016"/>
                    <a:pt x="1196" y="3070"/>
                    <a:pt x="1431" y="3070"/>
                  </a:cubicBezTo>
                  <a:cubicBezTo>
                    <a:pt x="1603" y="3070"/>
                    <a:pt x="1766" y="3061"/>
                    <a:pt x="1911" y="3034"/>
                  </a:cubicBezTo>
                  <a:cubicBezTo>
                    <a:pt x="2047" y="3007"/>
                    <a:pt x="2192" y="2961"/>
                    <a:pt x="2327" y="2889"/>
                  </a:cubicBezTo>
                  <a:lnTo>
                    <a:pt x="2201" y="2518"/>
                  </a:lnTo>
                  <a:cubicBezTo>
                    <a:pt x="2101" y="2572"/>
                    <a:pt x="1974" y="2617"/>
                    <a:pt x="1857" y="2644"/>
                  </a:cubicBezTo>
                  <a:cubicBezTo>
                    <a:pt x="1730" y="2662"/>
                    <a:pt x="1603" y="2681"/>
                    <a:pt x="1476" y="2681"/>
                  </a:cubicBezTo>
                  <a:cubicBezTo>
                    <a:pt x="1286" y="2681"/>
                    <a:pt x="1114" y="2635"/>
                    <a:pt x="960" y="2554"/>
                  </a:cubicBezTo>
                  <a:cubicBezTo>
                    <a:pt x="797" y="2472"/>
                    <a:pt x="680" y="2364"/>
                    <a:pt x="589" y="2201"/>
                  </a:cubicBezTo>
                  <a:cubicBezTo>
                    <a:pt x="498" y="2038"/>
                    <a:pt x="453" y="1875"/>
                    <a:pt x="453" y="1666"/>
                  </a:cubicBezTo>
                  <a:cubicBezTo>
                    <a:pt x="453" y="1422"/>
                    <a:pt x="517" y="1196"/>
                    <a:pt x="634" y="996"/>
                  </a:cubicBezTo>
                  <a:cubicBezTo>
                    <a:pt x="752" y="806"/>
                    <a:pt x="915" y="661"/>
                    <a:pt x="1105" y="562"/>
                  </a:cubicBezTo>
                  <a:cubicBezTo>
                    <a:pt x="1304" y="453"/>
                    <a:pt x="1513" y="399"/>
                    <a:pt x="1730" y="399"/>
                  </a:cubicBezTo>
                  <a:cubicBezTo>
                    <a:pt x="1920" y="399"/>
                    <a:pt x="2092" y="435"/>
                    <a:pt x="2237" y="517"/>
                  </a:cubicBezTo>
                  <a:cubicBezTo>
                    <a:pt x="2391" y="589"/>
                    <a:pt x="2509" y="707"/>
                    <a:pt x="2590" y="843"/>
                  </a:cubicBezTo>
                  <a:cubicBezTo>
                    <a:pt x="2672" y="978"/>
                    <a:pt x="2717" y="1132"/>
                    <a:pt x="2717" y="1322"/>
                  </a:cubicBezTo>
                  <a:cubicBezTo>
                    <a:pt x="2717" y="1458"/>
                    <a:pt x="2708" y="1567"/>
                    <a:pt x="2672" y="1666"/>
                  </a:cubicBezTo>
                  <a:cubicBezTo>
                    <a:pt x="2635" y="1775"/>
                    <a:pt x="2590" y="1848"/>
                    <a:pt x="2536" y="1911"/>
                  </a:cubicBezTo>
                  <a:cubicBezTo>
                    <a:pt x="2481" y="1965"/>
                    <a:pt x="2418" y="1983"/>
                    <a:pt x="2355" y="1983"/>
                  </a:cubicBezTo>
                  <a:cubicBezTo>
                    <a:pt x="2318" y="1983"/>
                    <a:pt x="2291" y="1974"/>
                    <a:pt x="2264" y="1938"/>
                  </a:cubicBezTo>
                  <a:cubicBezTo>
                    <a:pt x="2237" y="1911"/>
                    <a:pt x="2228" y="1875"/>
                    <a:pt x="2228" y="1820"/>
                  </a:cubicBezTo>
                  <a:lnTo>
                    <a:pt x="2327" y="942"/>
                  </a:lnTo>
                  <a:lnTo>
                    <a:pt x="2155" y="770"/>
                  </a:lnTo>
                  <a:lnTo>
                    <a:pt x="1820" y="770"/>
                  </a:lnTo>
                  <a:cubicBezTo>
                    <a:pt x="1639" y="770"/>
                    <a:pt x="1476" y="806"/>
                    <a:pt x="1322" y="888"/>
                  </a:cubicBezTo>
                  <a:cubicBezTo>
                    <a:pt x="1159" y="951"/>
                    <a:pt x="1042" y="1069"/>
                    <a:pt x="951" y="1205"/>
                  </a:cubicBezTo>
                  <a:cubicBezTo>
                    <a:pt x="861" y="1340"/>
                    <a:pt x="815" y="1494"/>
                    <a:pt x="815" y="1676"/>
                  </a:cubicBezTo>
                  <a:cubicBezTo>
                    <a:pt x="815" y="1893"/>
                    <a:pt x="879" y="2065"/>
                    <a:pt x="1006" y="2192"/>
                  </a:cubicBezTo>
                  <a:cubicBezTo>
                    <a:pt x="1132" y="2309"/>
                    <a:pt x="1322" y="2373"/>
                    <a:pt x="1567" y="2373"/>
                  </a:cubicBezTo>
                  <a:cubicBezTo>
                    <a:pt x="1639" y="2373"/>
                    <a:pt x="1703" y="2364"/>
                    <a:pt x="1775" y="2336"/>
                  </a:cubicBezTo>
                  <a:cubicBezTo>
                    <a:pt x="1839" y="2309"/>
                    <a:pt x="1902" y="2291"/>
                    <a:pt x="1956" y="2255"/>
                  </a:cubicBezTo>
                  <a:cubicBezTo>
                    <a:pt x="2047" y="2336"/>
                    <a:pt x="2174" y="2373"/>
                    <a:pt x="2309" y="2373"/>
                  </a:cubicBezTo>
                  <a:cubicBezTo>
                    <a:pt x="2545" y="2373"/>
                    <a:pt x="2735" y="2264"/>
                    <a:pt x="2880" y="2083"/>
                  </a:cubicBezTo>
                  <a:cubicBezTo>
                    <a:pt x="3034" y="1902"/>
                    <a:pt x="3106" y="1630"/>
                    <a:pt x="3106" y="1295"/>
                  </a:cubicBezTo>
                  <a:cubicBezTo>
                    <a:pt x="3106" y="1060"/>
                    <a:pt x="3052" y="833"/>
                    <a:pt x="2925" y="643"/>
                  </a:cubicBezTo>
                  <a:cubicBezTo>
                    <a:pt x="2807" y="435"/>
                    <a:pt x="2644" y="290"/>
                    <a:pt x="2427" y="172"/>
                  </a:cubicBezTo>
                  <a:cubicBezTo>
                    <a:pt x="2219" y="64"/>
                    <a:pt x="1974" y="0"/>
                    <a:pt x="1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5" name="Google Shape;425;p8"/>
            <p:cNvGrpSpPr/>
            <p:nvPr/>
          </p:nvGrpSpPr>
          <p:grpSpPr>
            <a:xfrm>
              <a:off x="8206705" y="4056798"/>
              <a:ext cx="134611" cy="132026"/>
              <a:chOff x="3025300" y="2552125"/>
              <a:chExt cx="46875" cy="45975"/>
            </a:xfrm>
          </p:grpSpPr>
          <p:sp>
            <p:nvSpPr>
              <p:cNvPr id="426" name="Google Shape;426;p8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85" y="1"/>
                    </a:moveTo>
                    <a:cubicBezTo>
                      <a:pt x="143" y="1"/>
                      <a:pt x="100" y="19"/>
                      <a:pt x="64" y="55"/>
                    </a:cubicBezTo>
                    <a:cubicBezTo>
                      <a:pt x="1" y="118"/>
                      <a:pt x="1" y="227"/>
                      <a:pt x="64" y="290"/>
                    </a:cubicBezTo>
                    <a:lnTo>
                      <a:pt x="1567" y="1793"/>
                    </a:lnTo>
                    <a:cubicBezTo>
                      <a:pt x="1603" y="1830"/>
                      <a:pt x="1649" y="1839"/>
                      <a:pt x="1694" y="1839"/>
                    </a:cubicBezTo>
                    <a:cubicBezTo>
                      <a:pt x="1739" y="1839"/>
                      <a:pt x="1784" y="1830"/>
                      <a:pt x="1812" y="1793"/>
                    </a:cubicBezTo>
                    <a:cubicBezTo>
                      <a:pt x="1875" y="1730"/>
                      <a:pt x="1875" y="1621"/>
                      <a:pt x="1812" y="1558"/>
                    </a:cubicBezTo>
                    <a:lnTo>
                      <a:pt x="299" y="55"/>
                    </a:lnTo>
                    <a:cubicBezTo>
                      <a:pt x="268" y="19"/>
                      <a:pt x="227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689" y="1"/>
                    </a:moveTo>
                    <a:cubicBezTo>
                      <a:pt x="1646" y="1"/>
                      <a:pt x="1603" y="19"/>
                      <a:pt x="1567" y="55"/>
                    </a:cubicBezTo>
                    <a:lnTo>
                      <a:pt x="64" y="1558"/>
                    </a:lnTo>
                    <a:cubicBezTo>
                      <a:pt x="1" y="1630"/>
                      <a:pt x="1" y="1730"/>
                      <a:pt x="64" y="1793"/>
                    </a:cubicBezTo>
                    <a:cubicBezTo>
                      <a:pt x="100" y="1830"/>
                      <a:pt x="146" y="1839"/>
                      <a:pt x="191" y="1839"/>
                    </a:cubicBezTo>
                    <a:cubicBezTo>
                      <a:pt x="236" y="1839"/>
                      <a:pt x="272" y="1830"/>
                      <a:pt x="299" y="1793"/>
                    </a:cubicBezTo>
                    <a:lnTo>
                      <a:pt x="1812" y="290"/>
                    </a:lnTo>
                    <a:cubicBezTo>
                      <a:pt x="1875" y="227"/>
                      <a:pt x="1875" y="118"/>
                      <a:pt x="1812" y="55"/>
                    </a:cubicBezTo>
                    <a:cubicBezTo>
                      <a:pt x="1775" y="19"/>
                      <a:pt x="1732" y="1"/>
                      <a:pt x="16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8" name="Google Shape;428;p8"/>
            <p:cNvSpPr/>
            <p:nvPr/>
          </p:nvSpPr>
          <p:spPr>
            <a:xfrm>
              <a:off x="931688" y="4406575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9" name="Google Shape;429;p8"/>
            <p:cNvGrpSpPr/>
            <p:nvPr/>
          </p:nvGrpSpPr>
          <p:grpSpPr>
            <a:xfrm rot="2700000">
              <a:off x="8379735" y="50447"/>
              <a:ext cx="500391" cy="501667"/>
              <a:chOff x="109775" y="3205350"/>
              <a:chExt cx="215750" cy="216300"/>
            </a:xfrm>
          </p:grpSpPr>
          <p:sp>
            <p:nvSpPr>
              <p:cNvPr id="430" name="Google Shape;430;p8"/>
              <p:cNvSpPr/>
              <p:nvPr/>
            </p:nvSpPr>
            <p:spPr>
              <a:xfrm>
                <a:off x="148725" y="3248750"/>
                <a:ext cx="146025" cy="141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5654" extrusionOk="0">
                    <a:moveTo>
                      <a:pt x="2654" y="0"/>
                    </a:moveTo>
                    <a:cubicBezTo>
                      <a:pt x="1941" y="0"/>
                      <a:pt x="1230" y="307"/>
                      <a:pt x="734" y="922"/>
                    </a:cubicBezTo>
                    <a:cubicBezTo>
                      <a:pt x="36" y="1782"/>
                      <a:pt x="0" y="3050"/>
                      <a:pt x="670" y="3946"/>
                    </a:cubicBezTo>
                    <a:cubicBezTo>
                      <a:pt x="1159" y="4589"/>
                      <a:pt x="1865" y="4924"/>
                      <a:pt x="2590" y="4942"/>
                    </a:cubicBezTo>
                    <a:cubicBezTo>
                      <a:pt x="2979" y="4951"/>
                      <a:pt x="3341" y="5096"/>
                      <a:pt x="3613" y="5367"/>
                    </a:cubicBezTo>
                    <a:lnTo>
                      <a:pt x="3803" y="5576"/>
                    </a:lnTo>
                    <a:cubicBezTo>
                      <a:pt x="3854" y="5627"/>
                      <a:pt x="3924" y="5654"/>
                      <a:pt x="3994" y="5654"/>
                    </a:cubicBezTo>
                    <a:cubicBezTo>
                      <a:pt x="4062" y="5654"/>
                      <a:pt x="4130" y="5629"/>
                      <a:pt x="4183" y="5576"/>
                    </a:cubicBezTo>
                    <a:lnTo>
                      <a:pt x="5732" y="4055"/>
                    </a:lnTo>
                    <a:cubicBezTo>
                      <a:pt x="5831" y="3955"/>
                      <a:pt x="5840" y="3783"/>
                      <a:pt x="5732" y="3674"/>
                    </a:cubicBezTo>
                    <a:lnTo>
                      <a:pt x="5533" y="3466"/>
                    </a:lnTo>
                    <a:cubicBezTo>
                      <a:pt x="5279" y="3194"/>
                      <a:pt x="5125" y="2832"/>
                      <a:pt x="5125" y="2461"/>
                    </a:cubicBezTo>
                    <a:cubicBezTo>
                      <a:pt x="5116" y="1836"/>
                      <a:pt x="4881" y="1230"/>
                      <a:pt x="4419" y="741"/>
                    </a:cubicBezTo>
                    <a:cubicBezTo>
                      <a:pt x="3935" y="248"/>
                      <a:pt x="3294" y="0"/>
                      <a:pt x="26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201400" y="3298625"/>
                <a:ext cx="8422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3369" h="3318" extrusionOk="0">
                    <a:moveTo>
                      <a:pt x="868" y="1"/>
                    </a:moveTo>
                    <a:cubicBezTo>
                      <a:pt x="829" y="1"/>
                      <a:pt x="796" y="12"/>
                      <a:pt x="770" y="38"/>
                    </a:cubicBezTo>
                    <a:cubicBezTo>
                      <a:pt x="743" y="83"/>
                      <a:pt x="725" y="156"/>
                      <a:pt x="761" y="246"/>
                    </a:cubicBezTo>
                    <a:cubicBezTo>
                      <a:pt x="718" y="229"/>
                      <a:pt x="682" y="220"/>
                      <a:pt x="650" y="220"/>
                    </a:cubicBezTo>
                    <a:cubicBezTo>
                      <a:pt x="615" y="220"/>
                      <a:pt x="586" y="231"/>
                      <a:pt x="562" y="255"/>
                    </a:cubicBezTo>
                    <a:cubicBezTo>
                      <a:pt x="526" y="300"/>
                      <a:pt x="507" y="364"/>
                      <a:pt x="544" y="454"/>
                    </a:cubicBezTo>
                    <a:cubicBezTo>
                      <a:pt x="504" y="443"/>
                      <a:pt x="470" y="436"/>
                      <a:pt x="440" y="436"/>
                    </a:cubicBezTo>
                    <a:cubicBezTo>
                      <a:pt x="401" y="436"/>
                      <a:pt x="370" y="447"/>
                      <a:pt x="344" y="473"/>
                    </a:cubicBezTo>
                    <a:cubicBezTo>
                      <a:pt x="308" y="518"/>
                      <a:pt x="299" y="581"/>
                      <a:pt x="326" y="672"/>
                    </a:cubicBezTo>
                    <a:cubicBezTo>
                      <a:pt x="284" y="655"/>
                      <a:pt x="247" y="646"/>
                      <a:pt x="215" y="646"/>
                    </a:cubicBezTo>
                    <a:cubicBezTo>
                      <a:pt x="180" y="646"/>
                      <a:pt x="151" y="657"/>
                      <a:pt x="127" y="681"/>
                    </a:cubicBezTo>
                    <a:cubicBezTo>
                      <a:pt x="0" y="808"/>
                      <a:pt x="209" y="1124"/>
                      <a:pt x="453" y="1378"/>
                    </a:cubicBezTo>
                    <a:lnTo>
                      <a:pt x="2345" y="3297"/>
                    </a:lnTo>
                    <a:cubicBezTo>
                      <a:pt x="2355" y="3311"/>
                      <a:pt x="2368" y="3318"/>
                      <a:pt x="2383" y="3318"/>
                    </a:cubicBezTo>
                    <a:cubicBezTo>
                      <a:pt x="2398" y="3318"/>
                      <a:pt x="2413" y="3311"/>
                      <a:pt x="2427" y="3297"/>
                    </a:cubicBezTo>
                    <a:cubicBezTo>
                      <a:pt x="2445" y="3279"/>
                      <a:pt x="2445" y="3243"/>
                      <a:pt x="2427" y="3216"/>
                    </a:cubicBezTo>
                    <a:lnTo>
                      <a:pt x="535" y="1296"/>
                    </a:lnTo>
                    <a:cubicBezTo>
                      <a:pt x="263" y="1016"/>
                      <a:pt x="181" y="798"/>
                      <a:pt x="209" y="762"/>
                    </a:cubicBezTo>
                    <a:cubicBezTo>
                      <a:pt x="210" y="762"/>
                      <a:pt x="213" y="762"/>
                      <a:pt x="216" y="762"/>
                    </a:cubicBezTo>
                    <a:cubicBezTo>
                      <a:pt x="237" y="762"/>
                      <a:pt x="297" y="769"/>
                      <a:pt x="435" y="853"/>
                    </a:cubicBezTo>
                    <a:cubicBezTo>
                      <a:pt x="443" y="857"/>
                      <a:pt x="452" y="859"/>
                      <a:pt x="461" y="859"/>
                    </a:cubicBezTo>
                    <a:cubicBezTo>
                      <a:pt x="474" y="859"/>
                      <a:pt x="488" y="854"/>
                      <a:pt x="498" y="844"/>
                    </a:cubicBezTo>
                    <a:cubicBezTo>
                      <a:pt x="526" y="835"/>
                      <a:pt x="526" y="798"/>
                      <a:pt x="507" y="771"/>
                    </a:cubicBezTo>
                    <a:cubicBezTo>
                      <a:pt x="408" y="617"/>
                      <a:pt x="417" y="563"/>
                      <a:pt x="417" y="545"/>
                    </a:cubicBezTo>
                    <a:cubicBezTo>
                      <a:pt x="420" y="543"/>
                      <a:pt x="425" y="542"/>
                      <a:pt x="432" y="542"/>
                    </a:cubicBezTo>
                    <a:cubicBezTo>
                      <a:pt x="462" y="542"/>
                      <a:pt x="526" y="562"/>
                      <a:pt x="643" y="635"/>
                    </a:cubicBezTo>
                    <a:cubicBezTo>
                      <a:pt x="655" y="644"/>
                      <a:pt x="668" y="648"/>
                      <a:pt x="679" y="648"/>
                    </a:cubicBezTo>
                    <a:cubicBezTo>
                      <a:pt x="693" y="648"/>
                      <a:pt x="706" y="641"/>
                      <a:pt x="716" y="626"/>
                    </a:cubicBezTo>
                    <a:cubicBezTo>
                      <a:pt x="743" y="617"/>
                      <a:pt x="743" y="581"/>
                      <a:pt x="725" y="563"/>
                    </a:cubicBezTo>
                    <a:cubicBezTo>
                      <a:pt x="634" y="409"/>
                      <a:pt x="625" y="346"/>
                      <a:pt x="634" y="337"/>
                    </a:cubicBezTo>
                    <a:cubicBezTo>
                      <a:pt x="639" y="337"/>
                      <a:pt x="646" y="336"/>
                      <a:pt x="656" y="336"/>
                    </a:cubicBezTo>
                    <a:cubicBezTo>
                      <a:pt x="686" y="336"/>
                      <a:pt x="745" y="346"/>
                      <a:pt x="861" y="427"/>
                    </a:cubicBezTo>
                    <a:cubicBezTo>
                      <a:pt x="871" y="431"/>
                      <a:pt x="879" y="433"/>
                      <a:pt x="888" y="433"/>
                    </a:cubicBezTo>
                    <a:cubicBezTo>
                      <a:pt x="902" y="433"/>
                      <a:pt x="916" y="426"/>
                      <a:pt x="933" y="409"/>
                    </a:cubicBezTo>
                    <a:cubicBezTo>
                      <a:pt x="951" y="400"/>
                      <a:pt x="951" y="364"/>
                      <a:pt x="942" y="346"/>
                    </a:cubicBezTo>
                    <a:cubicBezTo>
                      <a:pt x="842" y="183"/>
                      <a:pt x="852" y="128"/>
                      <a:pt x="852" y="119"/>
                    </a:cubicBezTo>
                    <a:cubicBezTo>
                      <a:pt x="855" y="116"/>
                      <a:pt x="861" y="114"/>
                      <a:pt x="869" y="114"/>
                    </a:cubicBezTo>
                    <a:cubicBezTo>
                      <a:pt x="933" y="114"/>
                      <a:pt x="1137" y="207"/>
                      <a:pt x="1377" y="454"/>
                    </a:cubicBezTo>
                    <a:lnTo>
                      <a:pt x="3260" y="2383"/>
                    </a:lnTo>
                    <a:cubicBezTo>
                      <a:pt x="3274" y="2392"/>
                      <a:pt x="3289" y="2397"/>
                      <a:pt x="3304" y="2397"/>
                    </a:cubicBezTo>
                    <a:cubicBezTo>
                      <a:pt x="3319" y="2397"/>
                      <a:pt x="3332" y="2392"/>
                      <a:pt x="3341" y="2383"/>
                    </a:cubicBezTo>
                    <a:cubicBezTo>
                      <a:pt x="3369" y="2356"/>
                      <a:pt x="3369" y="2329"/>
                      <a:pt x="3351" y="2302"/>
                    </a:cubicBezTo>
                    <a:lnTo>
                      <a:pt x="1467" y="382"/>
                    </a:lnTo>
                    <a:cubicBezTo>
                      <a:pt x="1265" y="180"/>
                      <a:pt x="1023" y="1"/>
                      <a:pt x="8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146225" y="3247075"/>
                <a:ext cx="149875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824" extrusionOk="0">
                    <a:moveTo>
                      <a:pt x="2333" y="1"/>
                    </a:moveTo>
                    <a:cubicBezTo>
                      <a:pt x="2328" y="1"/>
                      <a:pt x="2323" y="1"/>
                      <a:pt x="2319" y="2"/>
                    </a:cubicBezTo>
                    <a:cubicBezTo>
                      <a:pt x="1712" y="101"/>
                      <a:pt x="1151" y="436"/>
                      <a:pt x="761" y="916"/>
                    </a:cubicBezTo>
                    <a:cubicBezTo>
                      <a:pt x="19" y="1813"/>
                      <a:pt x="1" y="3135"/>
                      <a:pt x="689" y="4067"/>
                    </a:cubicBezTo>
                    <a:cubicBezTo>
                      <a:pt x="1169" y="4710"/>
                      <a:pt x="1902" y="5081"/>
                      <a:pt x="2690" y="5109"/>
                    </a:cubicBezTo>
                    <a:cubicBezTo>
                      <a:pt x="3052" y="5118"/>
                      <a:pt x="3396" y="5253"/>
                      <a:pt x="3632" y="5507"/>
                    </a:cubicBezTo>
                    <a:lnTo>
                      <a:pt x="3822" y="5706"/>
                    </a:lnTo>
                    <a:cubicBezTo>
                      <a:pt x="3894" y="5779"/>
                      <a:pt x="3994" y="5824"/>
                      <a:pt x="4093" y="5824"/>
                    </a:cubicBezTo>
                    <a:cubicBezTo>
                      <a:pt x="4202" y="5824"/>
                      <a:pt x="4292" y="5788"/>
                      <a:pt x="4347" y="5724"/>
                    </a:cubicBezTo>
                    <a:lnTo>
                      <a:pt x="5886" y="4212"/>
                    </a:lnTo>
                    <a:cubicBezTo>
                      <a:pt x="5949" y="4131"/>
                      <a:pt x="5995" y="4040"/>
                      <a:pt x="5995" y="3941"/>
                    </a:cubicBezTo>
                    <a:cubicBezTo>
                      <a:pt x="5995" y="3841"/>
                      <a:pt x="5949" y="3732"/>
                      <a:pt x="5886" y="3669"/>
                    </a:cubicBezTo>
                    <a:lnTo>
                      <a:pt x="5696" y="3470"/>
                    </a:lnTo>
                    <a:cubicBezTo>
                      <a:pt x="5442" y="3216"/>
                      <a:pt x="5307" y="2890"/>
                      <a:pt x="5307" y="2537"/>
                    </a:cubicBezTo>
                    <a:cubicBezTo>
                      <a:pt x="5307" y="1858"/>
                      <a:pt x="5044" y="1224"/>
                      <a:pt x="4573" y="735"/>
                    </a:cubicBezTo>
                    <a:cubicBezTo>
                      <a:pt x="4292" y="445"/>
                      <a:pt x="3948" y="237"/>
                      <a:pt x="3577" y="101"/>
                    </a:cubicBezTo>
                    <a:cubicBezTo>
                      <a:pt x="3566" y="98"/>
                      <a:pt x="3555" y="96"/>
                      <a:pt x="3543" y="96"/>
                    </a:cubicBezTo>
                    <a:cubicBezTo>
                      <a:pt x="3499" y="96"/>
                      <a:pt x="3456" y="123"/>
                      <a:pt x="3441" y="174"/>
                    </a:cubicBezTo>
                    <a:cubicBezTo>
                      <a:pt x="3414" y="228"/>
                      <a:pt x="3450" y="283"/>
                      <a:pt x="3505" y="310"/>
                    </a:cubicBezTo>
                    <a:cubicBezTo>
                      <a:pt x="3858" y="436"/>
                      <a:pt x="4166" y="627"/>
                      <a:pt x="4428" y="889"/>
                    </a:cubicBezTo>
                    <a:cubicBezTo>
                      <a:pt x="4863" y="1324"/>
                      <a:pt x="5107" y="1903"/>
                      <a:pt x="5107" y="2528"/>
                    </a:cubicBezTo>
                    <a:cubicBezTo>
                      <a:pt x="5107" y="2945"/>
                      <a:pt x="5261" y="3334"/>
                      <a:pt x="5542" y="3615"/>
                    </a:cubicBezTo>
                    <a:lnTo>
                      <a:pt x="5741" y="3814"/>
                    </a:lnTo>
                    <a:cubicBezTo>
                      <a:pt x="5768" y="3850"/>
                      <a:pt x="5786" y="3886"/>
                      <a:pt x="5786" y="3931"/>
                    </a:cubicBezTo>
                    <a:cubicBezTo>
                      <a:pt x="5786" y="3977"/>
                      <a:pt x="5768" y="4013"/>
                      <a:pt x="5741" y="4040"/>
                    </a:cubicBezTo>
                    <a:lnTo>
                      <a:pt x="4202" y="5561"/>
                    </a:lnTo>
                    <a:cubicBezTo>
                      <a:pt x="4166" y="5588"/>
                      <a:pt x="4130" y="5607"/>
                      <a:pt x="4084" y="5607"/>
                    </a:cubicBezTo>
                    <a:cubicBezTo>
                      <a:pt x="4039" y="5607"/>
                      <a:pt x="4003" y="5588"/>
                      <a:pt x="3976" y="5561"/>
                    </a:cubicBezTo>
                    <a:lnTo>
                      <a:pt x="3776" y="5353"/>
                    </a:lnTo>
                    <a:cubicBezTo>
                      <a:pt x="3496" y="5063"/>
                      <a:pt x="3115" y="4900"/>
                      <a:pt x="2690" y="4891"/>
                    </a:cubicBezTo>
                    <a:cubicBezTo>
                      <a:pt x="1965" y="4882"/>
                      <a:pt x="1305" y="4529"/>
                      <a:pt x="861" y="3941"/>
                    </a:cubicBezTo>
                    <a:cubicBezTo>
                      <a:pt x="227" y="3089"/>
                      <a:pt x="263" y="1885"/>
                      <a:pt x="924" y="1052"/>
                    </a:cubicBezTo>
                    <a:cubicBezTo>
                      <a:pt x="1286" y="618"/>
                      <a:pt x="1803" y="319"/>
                      <a:pt x="2355" y="219"/>
                    </a:cubicBezTo>
                    <a:cubicBezTo>
                      <a:pt x="2409" y="210"/>
                      <a:pt x="2454" y="147"/>
                      <a:pt x="2445" y="92"/>
                    </a:cubicBezTo>
                    <a:cubicBezTo>
                      <a:pt x="2437" y="43"/>
                      <a:pt x="2383" y="1"/>
                      <a:pt x="23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215725" y="3246200"/>
                <a:ext cx="9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27" extrusionOk="0">
                    <a:moveTo>
                      <a:pt x="118" y="1"/>
                    </a:moveTo>
                    <a:cubicBezTo>
                      <a:pt x="64" y="1"/>
                      <a:pt x="0" y="46"/>
                      <a:pt x="0" y="109"/>
                    </a:cubicBezTo>
                    <a:cubicBezTo>
                      <a:pt x="0" y="164"/>
                      <a:pt x="46" y="218"/>
                      <a:pt x="109" y="218"/>
                    </a:cubicBezTo>
                    <a:cubicBezTo>
                      <a:pt x="145" y="218"/>
                      <a:pt x="200" y="227"/>
                      <a:pt x="236" y="227"/>
                    </a:cubicBezTo>
                    <a:lnTo>
                      <a:pt x="254" y="227"/>
                    </a:lnTo>
                    <a:cubicBezTo>
                      <a:pt x="308" y="227"/>
                      <a:pt x="354" y="200"/>
                      <a:pt x="354" y="136"/>
                    </a:cubicBezTo>
                    <a:cubicBezTo>
                      <a:pt x="363" y="73"/>
                      <a:pt x="317" y="28"/>
                      <a:pt x="263" y="19"/>
                    </a:cubicBezTo>
                    <a:cubicBezTo>
                      <a:pt x="218" y="19"/>
                      <a:pt x="163" y="1"/>
                      <a:pt x="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300538" y="3407813"/>
                <a:ext cx="77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80" extrusionOk="0">
                    <a:moveTo>
                      <a:pt x="194" y="1"/>
                    </a:moveTo>
                    <a:cubicBezTo>
                      <a:pt x="168" y="1"/>
                      <a:pt x="141" y="12"/>
                      <a:pt x="118" y="35"/>
                    </a:cubicBezTo>
                    <a:lnTo>
                      <a:pt x="46" y="98"/>
                    </a:lnTo>
                    <a:cubicBezTo>
                      <a:pt x="1" y="134"/>
                      <a:pt x="1" y="198"/>
                      <a:pt x="46" y="243"/>
                    </a:cubicBezTo>
                    <a:cubicBezTo>
                      <a:pt x="73" y="270"/>
                      <a:pt x="100" y="279"/>
                      <a:pt x="127" y="279"/>
                    </a:cubicBezTo>
                    <a:cubicBezTo>
                      <a:pt x="164" y="279"/>
                      <a:pt x="182" y="279"/>
                      <a:pt x="191" y="243"/>
                    </a:cubicBezTo>
                    <a:lnTo>
                      <a:pt x="263" y="179"/>
                    </a:lnTo>
                    <a:cubicBezTo>
                      <a:pt x="309" y="143"/>
                      <a:pt x="309" y="80"/>
                      <a:pt x="263" y="35"/>
                    </a:cubicBezTo>
                    <a:cubicBezTo>
                      <a:pt x="245" y="12"/>
                      <a:pt x="220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282213" y="3379238"/>
                <a:ext cx="41450" cy="412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49" extrusionOk="0">
                    <a:moveTo>
                      <a:pt x="1195" y="0"/>
                    </a:moveTo>
                    <a:cubicBezTo>
                      <a:pt x="1159" y="0"/>
                      <a:pt x="1141" y="10"/>
                      <a:pt x="1123" y="28"/>
                    </a:cubicBezTo>
                    <a:lnTo>
                      <a:pt x="46" y="1096"/>
                    </a:lnTo>
                    <a:cubicBezTo>
                      <a:pt x="0" y="1132"/>
                      <a:pt x="0" y="1196"/>
                      <a:pt x="46" y="1241"/>
                    </a:cubicBezTo>
                    <a:lnTo>
                      <a:pt x="326" y="1540"/>
                    </a:lnTo>
                    <a:cubicBezTo>
                      <a:pt x="399" y="1603"/>
                      <a:pt x="471" y="1639"/>
                      <a:pt x="562" y="1639"/>
                    </a:cubicBezTo>
                    <a:cubicBezTo>
                      <a:pt x="580" y="1639"/>
                      <a:pt x="580" y="1639"/>
                      <a:pt x="580" y="1648"/>
                    </a:cubicBezTo>
                    <a:cubicBezTo>
                      <a:pt x="643" y="1648"/>
                      <a:pt x="679" y="1594"/>
                      <a:pt x="679" y="1540"/>
                    </a:cubicBezTo>
                    <a:cubicBezTo>
                      <a:pt x="679" y="1467"/>
                      <a:pt x="625" y="1431"/>
                      <a:pt x="562" y="1431"/>
                    </a:cubicBezTo>
                    <a:cubicBezTo>
                      <a:pt x="534" y="1431"/>
                      <a:pt x="498" y="1422"/>
                      <a:pt x="471" y="1404"/>
                    </a:cubicBezTo>
                    <a:lnTo>
                      <a:pt x="263" y="1187"/>
                    </a:lnTo>
                    <a:lnTo>
                      <a:pt x="1186" y="281"/>
                    </a:lnTo>
                    <a:lnTo>
                      <a:pt x="1404" y="498"/>
                    </a:lnTo>
                    <a:cubicBezTo>
                      <a:pt x="1422" y="517"/>
                      <a:pt x="1440" y="544"/>
                      <a:pt x="1440" y="571"/>
                    </a:cubicBezTo>
                    <a:cubicBezTo>
                      <a:pt x="1440" y="598"/>
                      <a:pt x="1422" y="634"/>
                      <a:pt x="1404" y="652"/>
                    </a:cubicBezTo>
                    <a:lnTo>
                      <a:pt x="1032" y="1024"/>
                    </a:lnTo>
                    <a:cubicBezTo>
                      <a:pt x="987" y="1060"/>
                      <a:pt x="996" y="1132"/>
                      <a:pt x="1032" y="1178"/>
                    </a:cubicBezTo>
                    <a:cubicBezTo>
                      <a:pt x="1046" y="1200"/>
                      <a:pt x="1071" y="1212"/>
                      <a:pt x="1098" y="1212"/>
                    </a:cubicBezTo>
                    <a:cubicBezTo>
                      <a:pt x="1125" y="1212"/>
                      <a:pt x="1155" y="1200"/>
                      <a:pt x="1177" y="1178"/>
                    </a:cubicBezTo>
                    <a:lnTo>
                      <a:pt x="1549" y="797"/>
                    </a:lnTo>
                    <a:cubicBezTo>
                      <a:pt x="1612" y="734"/>
                      <a:pt x="1648" y="652"/>
                      <a:pt x="1648" y="562"/>
                    </a:cubicBezTo>
                    <a:cubicBezTo>
                      <a:pt x="1657" y="471"/>
                      <a:pt x="1630" y="390"/>
                      <a:pt x="1558" y="326"/>
                    </a:cubicBezTo>
                    <a:lnTo>
                      <a:pt x="1277" y="28"/>
                    </a:lnTo>
                    <a:cubicBezTo>
                      <a:pt x="1259" y="10"/>
                      <a:pt x="1232" y="0"/>
                      <a:pt x="11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242425" y="3339475"/>
                <a:ext cx="8310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3287" extrusionOk="0">
                    <a:moveTo>
                      <a:pt x="2074" y="226"/>
                    </a:moveTo>
                    <a:lnTo>
                      <a:pt x="3079" y="1241"/>
                    </a:lnTo>
                    <a:lnTo>
                      <a:pt x="1241" y="3051"/>
                    </a:lnTo>
                    <a:lnTo>
                      <a:pt x="236" y="2037"/>
                    </a:lnTo>
                    <a:lnTo>
                      <a:pt x="2074" y="226"/>
                    </a:lnTo>
                    <a:close/>
                    <a:moveTo>
                      <a:pt x="2083" y="0"/>
                    </a:moveTo>
                    <a:cubicBezTo>
                      <a:pt x="2038" y="0"/>
                      <a:pt x="1993" y="18"/>
                      <a:pt x="1957" y="54"/>
                    </a:cubicBezTo>
                    <a:lnTo>
                      <a:pt x="64" y="1911"/>
                    </a:lnTo>
                    <a:cubicBezTo>
                      <a:pt x="1" y="1974"/>
                      <a:pt x="1" y="2092"/>
                      <a:pt x="64" y="2155"/>
                    </a:cubicBezTo>
                    <a:lnTo>
                      <a:pt x="1124" y="3232"/>
                    </a:lnTo>
                    <a:cubicBezTo>
                      <a:pt x="1151" y="3269"/>
                      <a:pt x="1196" y="3287"/>
                      <a:pt x="1241" y="3287"/>
                    </a:cubicBezTo>
                    <a:cubicBezTo>
                      <a:pt x="1287" y="3287"/>
                      <a:pt x="1332" y="3269"/>
                      <a:pt x="1368" y="3232"/>
                    </a:cubicBezTo>
                    <a:lnTo>
                      <a:pt x="3260" y="1376"/>
                    </a:lnTo>
                    <a:cubicBezTo>
                      <a:pt x="3324" y="1313"/>
                      <a:pt x="3324" y="1195"/>
                      <a:pt x="3260" y="1132"/>
                    </a:cubicBezTo>
                    <a:lnTo>
                      <a:pt x="2210" y="54"/>
                    </a:lnTo>
                    <a:cubicBezTo>
                      <a:pt x="2174" y="18"/>
                      <a:pt x="2129" y="0"/>
                      <a:pt x="20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250800" y="3348125"/>
                <a:ext cx="55950" cy="54300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172" extrusionOk="0">
                    <a:moveTo>
                      <a:pt x="2118" y="0"/>
                    </a:moveTo>
                    <a:cubicBezTo>
                      <a:pt x="2090" y="0"/>
                      <a:pt x="2061" y="12"/>
                      <a:pt x="2038" y="34"/>
                    </a:cubicBezTo>
                    <a:lnTo>
                      <a:pt x="46" y="1990"/>
                    </a:lnTo>
                    <a:cubicBezTo>
                      <a:pt x="1" y="2026"/>
                      <a:pt x="1" y="2099"/>
                      <a:pt x="46" y="2144"/>
                    </a:cubicBezTo>
                    <a:cubicBezTo>
                      <a:pt x="73" y="2162"/>
                      <a:pt x="109" y="2171"/>
                      <a:pt x="128" y="2171"/>
                    </a:cubicBezTo>
                    <a:cubicBezTo>
                      <a:pt x="164" y="2171"/>
                      <a:pt x="182" y="2162"/>
                      <a:pt x="200" y="2144"/>
                    </a:cubicBezTo>
                    <a:lnTo>
                      <a:pt x="2192" y="179"/>
                    </a:lnTo>
                    <a:cubicBezTo>
                      <a:pt x="2237" y="152"/>
                      <a:pt x="2237" y="80"/>
                      <a:pt x="2192" y="34"/>
                    </a:cubicBezTo>
                    <a:cubicBezTo>
                      <a:pt x="2174" y="12"/>
                      <a:pt x="2147" y="0"/>
                      <a:pt x="2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261000" y="3358525"/>
                <a:ext cx="55925" cy="545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181" extrusionOk="0">
                    <a:moveTo>
                      <a:pt x="2118" y="1"/>
                    </a:moveTo>
                    <a:cubicBezTo>
                      <a:pt x="2090" y="1"/>
                      <a:pt x="2060" y="12"/>
                      <a:pt x="2038" y="35"/>
                    </a:cubicBezTo>
                    <a:lnTo>
                      <a:pt x="46" y="2000"/>
                    </a:lnTo>
                    <a:cubicBezTo>
                      <a:pt x="0" y="2027"/>
                      <a:pt x="0" y="2099"/>
                      <a:pt x="46" y="2145"/>
                    </a:cubicBezTo>
                    <a:cubicBezTo>
                      <a:pt x="73" y="2163"/>
                      <a:pt x="109" y="2181"/>
                      <a:pt x="127" y="2181"/>
                    </a:cubicBezTo>
                    <a:cubicBezTo>
                      <a:pt x="154" y="2181"/>
                      <a:pt x="181" y="2163"/>
                      <a:pt x="199" y="2145"/>
                    </a:cubicBezTo>
                    <a:lnTo>
                      <a:pt x="2191" y="189"/>
                    </a:lnTo>
                    <a:cubicBezTo>
                      <a:pt x="2237" y="153"/>
                      <a:pt x="2237" y="80"/>
                      <a:pt x="2191" y="35"/>
                    </a:cubicBezTo>
                    <a:cubicBezTo>
                      <a:pt x="2173" y="12"/>
                      <a:pt x="2146" y="1"/>
                      <a:pt x="2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137625" y="3232450"/>
                <a:ext cx="24475" cy="2397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959" extrusionOk="0">
                    <a:moveTo>
                      <a:pt x="143" y="1"/>
                    </a:moveTo>
                    <a:cubicBezTo>
                      <a:pt x="112" y="1"/>
                      <a:pt x="78" y="12"/>
                      <a:pt x="46" y="35"/>
                    </a:cubicBezTo>
                    <a:cubicBezTo>
                      <a:pt x="1" y="80"/>
                      <a:pt x="1" y="161"/>
                      <a:pt x="46" y="216"/>
                    </a:cubicBezTo>
                    <a:lnTo>
                      <a:pt x="752" y="931"/>
                    </a:lnTo>
                    <a:cubicBezTo>
                      <a:pt x="770" y="949"/>
                      <a:pt x="806" y="958"/>
                      <a:pt x="843" y="958"/>
                    </a:cubicBezTo>
                    <a:cubicBezTo>
                      <a:pt x="879" y="958"/>
                      <a:pt x="906" y="949"/>
                      <a:pt x="933" y="931"/>
                    </a:cubicBezTo>
                    <a:cubicBezTo>
                      <a:pt x="978" y="886"/>
                      <a:pt x="978" y="804"/>
                      <a:pt x="933" y="750"/>
                    </a:cubicBezTo>
                    <a:lnTo>
                      <a:pt x="227" y="35"/>
                    </a:lnTo>
                    <a:cubicBezTo>
                      <a:pt x="204" y="12"/>
                      <a:pt x="175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110000" y="3278700"/>
                <a:ext cx="31725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30" extrusionOk="0">
                    <a:moveTo>
                      <a:pt x="150" y="0"/>
                    </a:moveTo>
                    <a:cubicBezTo>
                      <a:pt x="91" y="0"/>
                      <a:pt x="42" y="41"/>
                      <a:pt x="19" y="95"/>
                    </a:cubicBezTo>
                    <a:cubicBezTo>
                      <a:pt x="1" y="167"/>
                      <a:pt x="46" y="231"/>
                      <a:pt x="110" y="258"/>
                    </a:cubicBezTo>
                    <a:lnTo>
                      <a:pt x="1087" y="530"/>
                    </a:lnTo>
                    <a:lnTo>
                      <a:pt x="1124" y="530"/>
                    </a:lnTo>
                    <a:cubicBezTo>
                      <a:pt x="1178" y="530"/>
                      <a:pt x="1223" y="493"/>
                      <a:pt x="1241" y="439"/>
                    </a:cubicBezTo>
                    <a:cubicBezTo>
                      <a:pt x="1269" y="367"/>
                      <a:pt x="1223" y="303"/>
                      <a:pt x="1151" y="276"/>
                    </a:cubicBezTo>
                    <a:lnTo>
                      <a:pt x="182" y="4"/>
                    </a:lnTo>
                    <a:cubicBezTo>
                      <a:pt x="171" y="2"/>
                      <a:pt x="160" y="0"/>
                      <a:pt x="1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109775" y="3326450"/>
                <a:ext cx="31725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22" extrusionOk="0">
                    <a:moveTo>
                      <a:pt x="1117" y="1"/>
                    </a:moveTo>
                    <a:cubicBezTo>
                      <a:pt x="1107" y="1"/>
                      <a:pt x="1097" y="2"/>
                      <a:pt x="1087" y="5"/>
                    </a:cubicBezTo>
                    <a:lnTo>
                      <a:pt x="110" y="258"/>
                    </a:lnTo>
                    <a:cubicBezTo>
                      <a:pt x="46" y="277"/>
                      <a:pt x="1" y="349"/>
                      <a:pt x="19" y="412"/>
                    </a:cubicBezTo>
                    <a:cubicBezTo>
                      <a:pt x="28" y="485"/>
                      <a:pt x="91" y="521"/>
                      <a:pt x="146" y="521"/>
                    </a:cubicBezTo>
                    <a:cubicBezTo>
                      <a:pt x="155" y="521"/>
                      <a:pt x="155" y="521"/>
                      <a:pt x="173" y="503"/>
                    </a:cubicBezTo>
                    <a:lnTo>
                      <a:pt x="1151" y="258"/>
                    </a:lnTo>
                    <a:cubicBezTo>
                      <a:pt x="1223" y="231"/>
                      <a:pt x="1269" y="168"/>
                      <a:pt x="1241" y="95"/>
                    </a:cubicBezTo>
                    <a:cubicBezTo>
                      <a:pt x="1226" y="42"/>
                      <a:pt x="1171" y="1"/>
                      <a:pt x="1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136500" y="3362600"/>
                <a:ext cx="24700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950" extrusionOk="0">
                    <a:moveTo>
                      <a:pt x="855" y="1"/>
                    </a:moveTo>
                    <a:cubicBezTo>
                      <a:pt x="822" y="1"/>
                      <a:pt x="788" y="12"/>
                      <a:pt x="761" y="35"/>
                    </a:cubicBezTo>
                    <a:lnTo>
                      <a:pt x="46" y="732"/>
                    </a:lnTo>
                    <a:cubicBezTo>
                      <a:pt x="0" y="777"/>
                      <a:pt x="0" y="859"/>
                      <a:pt x="46" y="913"/>
                    </a:cubicBezTo>
                    <a:cubicBezTo>
                      <a:pt x="73" y="940"/>
                      <a:pt x="109" y="949"/>
                      <a:pt x="136" y="949"/>
                    </a:cubicBezTo>
                    <a:cubicBezTo>
                      <a:pt x="172" y="949"/>
                      <a:pt x="209" y="940"/>
                      <a:pt x="227" y="913"/>
                    </a:cubicBezTo>
                    <a:lnTo>
                      <a:pt x="942" y="216"/>
                    </a:lnTo>
                    <a:cubicBezTo>
                      <a:pt x="987" y="171"/>
                      <a:pt x="987" y="89"/>
                      <a:pt x="942" y="35"/>
                    </a:cubicBezTo>
                    <a:cubicBezTo>
                      <a:pt x="919" y="12"/>
                      <a:pt x="888" y="1"/>
                      <a:pt x="8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8"/>
              <p:cNvSpPr/>
              <p:nvPr/>
            </p:nvSpPr>
            <p:spPr>
              <a:xfrm>
                <a:off x="182675" y="3383050"/>
                <a:ext cx="14050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227" extrusionOk="0">
                    <a:moveTo>
                      <a:pt x="424" y="1"/>
                    </a:moveTo>
                    <a:cubicBezTo>
                      <a:pt x="369" y="1"/>
                      <a:pt x="315" y="41"/>
                      <a:pt x="299" y="95"/>
                    </a:cubicBezTo>
                    <a:lnTo>
                      <a:pt x="28" y="1073"/>
                    </a:lnTo>
                    <a:cubicBezTo>
                      <a:pt x="0" y="1136"/>
                      <a:pt x="46" y="1209"/>
                      <a:pt x="118" y="1227"/>
                    </a:cubicBezTo>
                    <a:lnTo>
                      <a:pt x="145" y="1227"/>
                    </a:lnTo>
                    <a:cubicBezTo>
                      <a:pt x="209" y="1227"/>
                      <a:pt x="263" y="1182"/>
                      <a:pt x="272" y="1136"/>
                    </a:cubicBezTo>
                    <a:lnTo>
                      <a:pt x="544" y="168"/>
                    </a:lnTo>
                    <a:cubicBezTo>
                      <a:pt x="562" y="95"/>
                      <a:pt x="517" y="32"/>
                      <a:pt x="453" y="5"/>
                    </a:cubicBezTo>
                    <a:cubicBezTo>
                      <a:pt x="444" y="2"/>
                      <a:pt x="434" y="1"/>
                      <a:pt x="4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8"/>
              <p:cNvSpPr/>
              <p:nvPr/>
            </p:nvSpPr>
            <p:spPr>
              <a:xfrm>
                <a:off x="287475" y="3280400"/>
                <a:ext cx="3172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16" extrusionOk="0">
                    <a:moveTo>
                      <a:pt x="1127" y="1"/>
                    </a:moveTo>
                    <a:cubicBezTo>
                      <a:pt x="1113" y="1"/>
                      <a:pt x="1100" y="3"/>
                      <a:pt x="1087" y="9"/>
                    </a:cubicBezTo>
                    <a:lnTo>
                      <a:pt x="109" y="253"/>
                    </a:lnTo>
                    <a:cubicBezTo>
                      <a:pt x="46" y="281"/>
                      <a:pt x="1" y="344"/>
                      <a:pt x="19" y="416"/>
                    </a:cubicBezTo>
                    <a:cubicBezTo>
                      <a:pt x="28" y="480"/>
                      <a:pt x="91" y="516"/>
                      <a:pt x="146" y="516"/>
                    </a:cubicBezTo>
                    <a:cubicBezTo>
                      <a:pt x="155" y="516"/>
                      <a:pt x="164" y="516"/>
                      <a:pt x="182" y="507"/>
                    </a:cubicBezTo>
                    <a:lnTo>
                      <a:pt x="1151" y="253"/>
                    </a:lnTo>
                    <a:cubicBezTo>
                      <a:pt x="1223" y="235"/>
                      <a:pt x="1268" y="163"/>
                      <a:pt x="1241" y="99"/>
                    </a:cubicBezTo>
                    <a:cubicBezTo>
                      <a:pt x="1234" y="41"/>
                      <a:pt x="1180" y="1"/>
                      <a:pt x="11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8"/>
              <p:cNvSpPr/>
              <p:nvPr/>
            </p:nvSpPr>
            <p:spPr>
              <a:xfrm>
                <a:off x="267550" y="3233575"/>
                <a:ext cx="24700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950" extrusionOk="0">
                    <a:moveTo>
                      <a:pt x="855" y="1"/>
                    </a:moveTo>
                    <a:cubicBezTo>
                      <a:pt x="823" y="1"/>
                      <a:pt x="789" y="12"/>
                      <a:pt x="761" y="35"/>
                    </a:cubicBezTo>
                    <a:lnTo>
                      <a:pt x="46" y="732"/>
                    </a:lnTo>
                    <a:cubicBezTo>
                      <a:pt x="1" y="777"/>
                      <a:pt x="1" y="859"/>
                      <a:pt x="46" y="913"/>
                    </a:cubicBezTo>
                    <a:cubicBezTo>
                      <a:pt x="73" y="940"/>
                      <a:pt x="100" y="949"/>
                      <a:pt x="137" y="949"/>
                    </a:cubicBezTo>
                    <a:cubicBezTo>
                      <a:pt x="164" y="949"/>
                      <a:pt x="191" y="940"/>
                      <a:pt x="227" y="913"/>
                    </a:cubicBezTo>
                    <a:lnTo>
                      <a:pt x="943" y="216"/>
                    </a:lnTo>
                    <a:cubicBezTo>
                      <a:pt x="988" y="171"/>
                      <a:pt x="988" y="89"/>
                      <a:pt x="943" y="35"/>
                    </a:cubicBezTo>
                    <a:cubicBezTo>
                      <a:pt x="920" y="12"/>
                      <a:pt x="888" y="1"/>
                      <a:pt x="8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8"/>
              <p:cNvSpPr/>
              <p:nvPr/>
            </p:nvSpPr>
            <p:spPr>
              <a:xfrm>
                <a:off x="231575" y="3205950"/>
                <a:ext cx="142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231" extrusionOk="0">
                    <a:moveTo>
                      <a:pt x="414" y="0"/>
                    </a:moveTo>
                    <a:cubicBezTo>
                      <a:pt x="363" y="0"/>
                      <a:pt x="313" y="41"/>
                      <a:pt x="299" y="99"/>
                    </a:cubicBezTo>
                    <a:lnTo>
                      <a:pt x="27" y="1067"/>
                    </a:lnTo>
                    <a:cubicBezTo>
                      <a:pt x="0" y="1140"/>
                      <a:pt x="45" y="1203"/>
                      <a:pt x="118" y="1230"/>
                    </a:cubicBezTo>
                    <a:lnTo>
                      <a:pt x="154" y="1230"/>
                    </a:lnTo>
                    <a:cubicBezTo>
                      <a:pt x="218" y="1230"/>
                      <a:pt x="263" y="1194"/>
                      <a:pt x="272" y="1140"/>
                    </a:cubicBezTo>
                    <a:lnTo>
                      <a:pt x="543" y="162"/>
                    </a:lnTo>
                    <a:cubicBezTo>
                      <a:pt x="571" y="99"/>
                      <a:pt x="525" y="26"/>
                      <a:pt x="453" y="8"/>
                    </a:cubicBezTo>
                    <a:cubicBezTo>
                      <a:pt x="440" y="3"/>
                      <a:pt x="427" y="0"/>
                      <a:pt x="4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8"/>
              <p:cNvSpPr/>
              <p:nvPr/>
            </p:nvSpPr>
            <p:spPr>
              <a:xfrm>
                <a:off x="184475" y="3205350"/>
                <a:ext cx="1362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246" extrusionOk="0">
                    <a:moveTo>
                      <a:pt x="142" y="1"/>
                    </a:moveTo>
                    <a:cubicBezTo>
                      <a:pt x="131" y="1"/>
                      <a:pt x="120" y="2"/>
                      <a:pt x="110" y="5"/>
                    </a:cubicBezTo>
                    <a:cubicBezTo>
                      <a:pt x="46" y="32"/>
                      <a:pt x="1" y="95"/>
                      <a:pt x="19" y="168"/>
                    </a:cubicBezTo>
                    <a:lnTo>
                      <a:pt x="273" y="1137"/>
                    </a:lnTo>
                    <a:cubicBezTo>
                      <a:pt x="282" y="1209"/>
                      <a:pt x="336" y="1245"/>
                      <a:pt x="390" y="1245"/>
                    </a:cubicBezTo>
                    <a:cubicBezTo>
                      <a:pt x="408" y="1245"/>
                      <a:pt x="417" y="1245"/>
                      <a:pt x="426" y="1227"/>
                    </a:cubicBezTo>
                    <a:cubicBezTo>
                      <a:pt x="499" y="1209"/>
                      <a:pt x="544" y="1137"/>
                      <a:pt x="517" y="1073"/>
                    </a:cubicBezTo>
                    <a:lnTo>
                      <a:pt x="273" y="95"/>
                    </a:lnTo>
                    <a:cubicBezTo>
                      <a:pt x="249" y="42"/>
                      <a:pt x="200" y="1"/>
                      <a:pt x="1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8" name="Google Shape;448;p8"/>
            <p:cNvGrpSpPr/>
            <p:nvPr/>
          </p:nvGrpSpPr>
          <p:grpSpPr>
            <a:xfrm>
              <a:off x="8518305" y="3065401"/>
              <a:ext cx="513604" cy="447124"/>
              <a:chOff x="1742100" y="2304325"/>
              <a:chExt cx="178850" cy="155700"/>
            </a:xfrm>
          </p:grpSpPr>
          <p:sp>
            <p:nvSpPr>
              <p:cNvPr id="449" name="Google Shape;449;p8"/>
              <p:cNvSpPr/>
              <p:nvPr/>
            </p:nvSpPr>
            <p:spPr>
              <a:xfrm>
                <a:off x="1811825" y="2372175"/>
                <a:ext cx="107075" cy="8547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3419" extrusionOk="0">
                    <a:moveTo>
                      <a:pt x="589" y="0"/>
                    </a:moveTo>
                    <a:lnTo>
                      <a:pt x="0" y="589"/>
                    </a:lnTo>
                    <a:lnTo>
                      <a:pt x="2708" y="3296"/>
                    </a:lnTo>
                    <a:cubicBezTo>
                      <a:pt x="2789" y="3378"/>
                      <a:pt x="2898" y="3418"/>
                      <a:pt x="3005" y="3418"/>
                    </a:cubicBezTo>
                    <a:cubicBezTo>
                      <a:pt x="3113" y="3418"/>
                      <a:pt x="3219" y="3378"/>
                      <a:pt x="3296" y="3296"/>
                    </a:cubicBezTo>
                    <a:lnTo>
                      <a:pt x="3595" y="3006"/>
                    </a:lnTo>
                    <a:lnTo>
                      <a:pt x="4174" y="2427"/>
                    </a:lnTo>
                    <a:cubicBezTo>
                      <a:pt x="4283" y="2309"/>
                      <a:pt x="4283" y="2119"/>
                      <a:pt x="4174" y="2001"/>
                    </a:cubicBezTo>
                    <a:cubicBezTo>
                      <a:pt x="4115" y="1947"/>
                      <a:pt x="4039" y="1920"/>
                      <a:pt x="3962" y="1920"/>
                    </a:cubicBezTo>
                    <a:cubicBezTo>
                      <a:pt x="3885" y="1920"/>
                      <a:pt x="3808" y="1947"/>
                      <a:pt x="3749" y="2001"/>
                    </a:cubicBezTo>
                    <a:lnTo>
                      <a:pt x="3169" y="2581"/>
                    </a:lnTo>
                    <a:lnTo>
                      <a:pt x="2834" y="2246"/>
                    </a:lnTo>
                    <a:lnTo>
                      <a:pt x="3414" y="1666"/>
                    </a:lnTo>
                    <a:cubicBezTo>
                      <a:pt x="3513" y="1530"/>
                      <a:pt x="3513" y="1349"/>
                      <a:pt x="3405" y="1241"/>
                    </a:cubicBezTo>
                    <a:cubicBezTo>
                      <a:pt x="3346" y="1182"/>
                      <a:pt x="3269" y="1152"/>
                      <a:pt x="3192" y="1152"/>
                    </a:cubicBezTo>
                    <a:cubicBezTo>
                      <a:pt x="3115" y="1152"/>
                      <a:pt x="3038" y="1182"/>
                      <a:pt x="2979" y="1241"/>
                    </a:cubicBezTo>
                    <a:lnTo>
                      <a:pt x="2409" y="1811"/>
                    </a:lnTo>
                    <a:lnTo>
                      <a:pt x="1603" y="1014"/>
                    </a:lnTo>
                    <a:lnTo>
                      <a:pt x="1503" y="906"/>
                    </a:lnTo>
                    <a:lnTo>
                      <a:pt x="1295" y="706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8"/>
              <p:cNvSpPr/>
              <p:nvPr/>
            </p:nvSpPr>
            <p:spPr>
              <a:xfrm>
                <a:off x="1808875" y="2368825"/>
                <a:ext cx="112075" cy="91200"/>
              </a:xfrm>
              <a:custGeom>
                <a:avLst/>
                <a:gdLst/>
                <a:ahLst/>
                <a:cxnLst/>
                <a:rect l="l" t="t" r="r" b="b"/>
                <a:pathLst>
                  <a:path w="4483" h="3648" extrusionOk="0">
                    <a:moveTo>
                      <a:pt x="701" y="1"/>
                    </a:moveTo>
                    <a:cubicBezTo>
                      <a:pt x="675" y="1"/>
                      <a:pt x="648" y="12"/>
                      <a:pt x="625" y="35"/>
                    </a:cubicBezTo>
                    <a:lnTo>
                      <a:pt x="37" y="623"/>
                    </a:lnTo>
                    <a:cubicBezTo>
                      <a:pt x="10" y="650"/>
                      <a:pt x="1" y="668"/>
                      <a:pt x="1" y="705"/>
                    </a:cubicBezTo>
                    <a:cubicBezTo>
                      <a:pt x="1" y="741"/>
                      <a:pt x="10" y="759"/>
                      <a:pt x="37" y="786"/>
                    </a:cubicBezTo>
                    <a:lnTo>
                      <a:pt x="2735" y="3484"/>
                    </a:lnTo>
                    <a:cubicBezTo>
                      <a:pt x="2844" y="3593"/>
                      <a:pt x="2979" y="3647"/>
                      <a:pt x="3115" y="3647"/>
                    </a:cubicBezTo>
                    <a:cubicBezTo>
                      <a:pt x="3251" y="3647"/>
                      <a:pt x="3387" y="3602"/>
                      <a:pt x="3496" y="3448"/>
                    </a:cubicBezTo>
                    <a:lnTo>
                      <a:pt x="4365" y="2579"/>
                    </a:lnTo>
                    <a:cubicBezTo>
                      <a:pt x="4437" y="2516"/>
                      <a:pt x="4482" y="2407"/>
                      <a:pt x="4482" y="2298"/>
                    </a:cubicBezTo>
                    <a:cubicBezTo>
                      <a:pt x="4482" y="2199"/>
                      <a:pt x="4446" y="2090"/>
                      <a:pt x="4365" y="2018"/>
                    </a:cubicBezTo>
                    <a:cubicBezTo>
                      <a:pt x="4289" y="1937"/>
                      <a:pt x="4184" y="1899"/>
                      <a:pt x="4081" y="1899"/>
                    </a:cubicBezTo>
                    <a:cubicBezTo>
                      <a:pt x="3974" y="1899"/>
                      <a:pt x="3868" y="1939"/>
                      <a:pt x="3794" y="2018"/>
                    </a:cubicBezTo>
                    <a:lnTo>
                      <a:pt x="3278" y="2525"/>
                    </a:lnTo>
                    <a:lnTo>
                      <a:pt x="3097" y="2344"/>
                    </a:lnTo>
                    <a:lnTo>
                      <a:pt x="3613" y="1836"/>
                    </a:lnTo>
                    <a:cubicBezTo>
                      <a:pt x="3677" y="1764"/>
                      <a:pt x="3722" y="1655"/>
                      <a:pt x="3722" y="1547"/>
                    </a:cubicBezTo>
                    <a:cubicBezTo>
                      <a:pt x="3722" y="1447"/>
                      <a:pt x="3686" y="1348"/>
                      <a:pt x="3613" y="1266"/>
                    </a:cubicBezTo>
                    <a:cubicBezTo>
                      <a:pt x="3533" y="1190"/>
                      <a:pt x="3426" y="1154"/>
                      <a:pt x="3322" y="1154"/>
                    </a:cubicBezTo>
                    <a:cubicBezTo>
                      <a:pt x="3213" y="1154"/>
                      <a:pt x="3107" y="1192"/>
                      <a:pt x="3034" y="1266"/>
                    </a:cubicBezTo>
                    <a:lnTo>
                      <a:pt x="2527" y="1773"/>
                    </a:lnTo>
                    <a:lnTo>
                      <a:pt x="2056" y="1311"/>
                    </a:lnTo>
                    <a:cubicBezTo>
                      <a:pt x="2043" y="1290"/>
                      <a:pt x="2020" y="1281"/>
                      <a:pt x="1995" y="1281"/>
                    </a:cubicBezTo>
                    <a:cubicBezTo>
                      <a:pt x="1966" y="1281"/>
                      <a:pt x="1935" y="1292"/>
                      <a:pt x="1911" y="1311"/>
                    </a:cubicBezTo>
                    <a:cubicBezTo>
                      <a:pt x="1866" y="1348"/>
                      <a:pt x="1866" y="1411"/>
                      <a:pt x="1911" y="1456"/>
                    </a:cubicBezTo>
                    <a:lnTo>
                      <a:pt x="2445" y="1990"/>
                    </a:lnTo>
                    <a:cubicBezTo>
                      <a:pt x="2463" y="2013"/>
                      <a:pt x="2488" y="2024"/>
                      <a:pt x="2514" y="2024"/>
                    </a:cubicBezTo>
                    <a:cubicBezTo>
                      <a:pt x="2540" y="2024"/>
                      <a:pt x="2567" y="2013"/>
                      <a:pt x="2590" y="1990"/>
                    </a:cubicBezTo>
                    <a:lnTo>
                      <a:pt x="3170" y="1411"/>
                    </a:lnTo>
                    <a:cubicBezTo>
                      <a:pt x="3210" y="1379"/>
                      <a:pt x="3260" y="1363"/>
                      <a:pt x="3309" y="1363"/>
                    </a:cubicBezTo>
                    <a:cubicBezTo>
                      <a:pt x="3357" y="1363"/>
                      <a:pt x="3405" y="1379"/>
                      <a:pt x="3441" y="1411"/>
                    </a:cubicBezTo>
                    <a:cubicBezTo>
                      <a:pt x="3477" y="1447"/>
                      <a:pt x="3496" y="1492"/>
                      <a:pt x="3496" y="1547"/>
                    </a:cubicBezTo>
                    <a:cubicBezTo>
                      <a:pt x="3496" y="1610"/>
                      <a:pt x="3477" y="1655"/>
                      <a:pt x="3441" y="1683"/>
                    </a:cubicBezTo>
                    <a:lnTo>
                      <a:pt x="2862" y="2262"/>
                    </a:lnTo>
                    <a:cubicBezTo>
                      <a:pt x="2816" y="2298"/>
                      <a:pt x="2816" y="2362"/>
                      <a:pt x="2862" y="2407"/>
                    </a:cubicBezTo>
                    <a:lnTo>
                      <a:pt x="3206" y="2751"/>
                    </a:lnTo>
                    <a:cubicBezTo>
                      <a:pt x="3219" y="2774"/>
                      <a:pt x="3244" y="2785"/>
                      <a:pt x="3271" y="2785"/>
                    </a:cubicBezTo>
                    <a:cubicBezTo>
                      <a:pt x="3299" y="2785"/>
                      <a:pt x="3328" y="2774"/>
                      <a:pt x="3351" y="2751"/>
                    </a:cubicBezTo>
                    <a:lnTo>
                      <a:pt x="3930" y="2171"/>
                    </a:lnTo>
                    <a:cubicBezTo>
                      <a:pt x="3966" y="2140"/>
                      <a:pt x="4016" y="2124"/>
                      <a:pt x="4066" y="2124"/>
                    </a:cubicBezTo>
                    <a:cubicBezTo>
                      <a:pt x="4116" y="2124"/>
                      <a:pt x="4166" y="2140"/>
                      <a:pt x="4202" y="2171"/>
                    </a:cubicBezTo>
                    <a:cubicBezTo>
                      <a:pt x="4229" y="2208"/>
                      <a:pt x="4256" y="2262"/>
                      <a:pt x="4256" y="2307"/>
                    </a:cubicBezTo>
                    <a:cubicBezTo>
                      <a:pt x="4256" y="2362"/>
                      <a:pt x="4229" y="2407"/>
                      <a:pt x="4202" y="2443"/>
                    </a:cubicBezTo>
                    <a:lnTo>
                      <a:pt x="3324" y="3321"/>
                    </a:lnTo>
                    <a:cubicBezTo>
                      <a:pt x="3269" y="3376"/>
                      <a:pt x="3190" y="3403"/>
                      <a:pt x="3111" y="3403"/>
                    </a:cubicBezTo>
                    <a:cubicBezTo>
                      <a:pt x="3032" y="3403"/>
                      <a:pt x="2952" y="3376"/>
                      <a:pt x="2898" y="3321"/>
                    </a:cubicBezTo>
                    <a:lnTo>
                      <a:pt x="272" y="687"/>
                    </a:lnTo>
                    <a:lnTo>
                      <a:pt x="698" y="261"/>
                    </a:lnTo>
                    <a:lnTo>
                      <a:pt x="1259" y="813"/>
                    </a:lnTo>
                    <a:cubicBezTo>
                      <a:pt x="1272" y="835"/>
                      <a:pt x="1295" y="844"/>
                      <a:pt x="1320" y="844"/>
                    </a:cubicBezTo>
                    <a:cubicBezTo>
                      <a:pt x="1349" y="844"/>
                      <a:pt x="1380" y="832"/>
                      <a:pt x="1404" y="813"/>
                    </a:cubicBezTo>
                    <a:cubicBezTo>
                      <a:pt x="1449" y="777"/>
                      <a:pt x="1449" y="714"/>
                      <a:pt x="1404" y="668"/>
                    </a:cubicBezTo>
                    <a:lnTo>
                      <a:pt x="770" y="35"/>
                    </a:lnTo>
                    <a:cubicBezTo>
                      <a:pt x="752" y="12"/>
                      <a:pt x="727" y="1"/>
                      <a:pt x="7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8"/>
              <p:cNvSpPr/>
              <p:nvPr/>
            </p:nvSpPr>
            <p:spPr>
              <a:xfrm>
                <a:off x="1742100" y="2307200"/>
                <a:ext cx="102800" cy="93300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3732" extrusionOk="0">
                    <a:moveTo>
                      <a:pt x="2057" y="827"/>
                    </a:moveTo>
                    <a:cubicBezTo>
                      <a:pt x="2325" y="827"/>
                      <a:pt x="2595" y="929"/>
                      <a:pt x="2798" y="1132"/>
                    </a:cubicBezTo>
                    <a:cubicBezTo>
                      <a:pt x="3206" y="1540"/>
                      <a:pt x="3206" y="2192"/>
                      <a:pt x="2798" y="2599"/>
                    </a:cubicBezTo>
                    <a:cubicBezTo>
                      <a:pt x="2595" y="2803"/>
                      <a:pt x="2327" y="2905"/>
                      <a:pt x="2060" y="2905"/>
                    </a:cubicBezTo>
                    <a:cubicBezTo>
                      <a:pt x="1793" y="2905"/>
                      <a:pt x="1526" y="2803"/>
                      <a:pt x="1322" y="2599"/>
                    </a:cubicBezTo>
                    <a:cubicBezTo>
                      <a:pt x="915" y="2192"/>
                      <a:pt x="915" y="1540"/>
                      <a:pt x="1322" y="1132"/>
                    </a:cubicBezTo>
                    <a:cubicBezTo>
                      <a:pt x="1522" y="929"/>
                      <a:pt x="1789" y="827"/>
                      <a:pt x="2057" y="827"/>
                    </a:cubicBezTo>
                    <a:close/>
                    <a:moveTo>
                      <a:pt x="2043" y="1"/>
                    </a:moveTo>
                    <a:cubicBezTo>
                      <a:pt x="1565" y="1"/>
                      <a:pt x="1087" y="182"/>
                      <a:pt x="725" y="544"/>
                    </a:cubicBezTo>
                    <a:cubicBezTo>
                      <a:pt x="0" y="1277"/>
                      <a:pt x="0" y="2463"/>
                      <a:pt x="725" y="3188"/>
                    </a:cubicBezTo>
                    <a:cubicBezTo>
                      <a:pt x="1092" y="3550"/>
                      <a:pt x="1571" y="3731"/>
                      <a:pt x="2050" y="3731"/>
                    </a:cubicBezTo>
                    <a:cubicBezTo>
                      <a:pt x="2529" y="3731"/>
                      <a:pt x="3007" y="3550"/>
                      <a:pt x="3369" y="3188"/>
                    </a:cubicBezTo>
                    <a:cubicBezTo>
                      <a:pt x="4111" y="2454"/>
                      <a:pt x="4111" y="1268"/>
                      <a:pt x="3369" y="544"/>
                    </a:cubicBezTo>
                    <a:cubicBezTo>
                      <a:pt x="3002" y="182"/>
                      <a:pt x="2522" y="1"/>
                      <a:pt x="2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8"/>
              <p:cNvSpPr/>
              <p:nvPr/>
            </p:nvSpPr>
            <p:spPr>
              <a:xfrm>
                <a:off x="1743000" y="2304325"/>
                <a:ext cx="10482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955" extrusionOk="0">
                    <a:moveTo>
                      <a:pt x="330" y="1087"/>
                    </a:moveTo>
                    <a:cubicBezTo>
                      <a:pt x="286" y="1087"/>
                      <a:pt x="241" y="1109"/>
                      <a:pt x="227" y="1157"/>
                    </a:cubicBezTo>
                    <a:lnTo>
                      <a:pt x="155" y="1320"/>
                    </a:lnTo>
                    <a:cubicBezTo>
                      <a:pt x="136" y="1383"/>
                      <a:pt x="164" y="1438"/>
                      <a:pt x="227" y="1465"/>
                    </a:cubicBezTo>
                    <a:cubicBezTo>
                      <a:pt x="236" y="1474"/>
                      <a:pt x="245" y="1474"/>
                      <a:pt x="254" y="1474"/>
                    </a:cubicBezTo>
                    <a:cubicBezTo>
                      <a:pt x="299" y="1474"/>
                      <a:pt x="336" y="1438"/>
                      <a:pt x="372" y="1401"/>
                    </a:cubicBezTo>
                    <a:cubicBezTo>
                      <a:pt x="381" y="1347"/>
                      <a:pt x="399" y="1293"/>
                      <a:pt x="426" y="1247"/>
                    </a:cubicBezTo>
                    <a:cubicBezTo>
                      <a:pt x="453" y="1184"/>
                      <a:pt x="426" y="1121"/>
                      <a:pt x="372" y="1093"/>
                    </a:cubicBezTo>
                    <a:cubicBezTo>
                      <a:pt x="359" y="1089"/>
                      <a:pt x="344" y="1087"/>
                      <a:pt x="330" y="1087"/>
                    </a:cubicBezTo>
                    <a:close/>
                    <a:moveTo>
                      <a:pt x="2020" y="1057"/>
                    </a:moveTo>
                    <a:cubicBezTo>
                      <a:pt x="2273" y="1057"/>
                      <a:pt x="2500" y="1148"/>
                      <a:pt x="2681" y="1320"/>
                    </a:cubicBezTo>
                    <a:cubicBezTo>
                      <a:pt x="2853" y="1492"/>
                      <a:pt x="2952" y="1736"/>
                      <a:pt x="2952" y="1981"/>
                    </a:cubicBezTo>
                    <a:cubicBezTo>
                      <a:pt x="2952" y="2225"/>
                      <a:pt x="2862" y="2452"/>
                      <a:pt x="2681" y="2633"/>
                    </a:cubicBezTo>
                    <a:cubicBezTo>
                      <a:pt x="2509" y="2805"/>
                      <a:pt x="2273" y="2904"/>
                      <a:pt x="2020" y="2904"/>
                    </a:cubicBezTo>
                    <a:cubicBezTo>
                      <a:pt x="1775" y="2904"/>
                      <a:pt x="1549" y="2814"/>
                      <a:pt x="1368" y="2633"/>
                    </a:cubicBezTo>
                    <a:cubicBezTo>
                      <a:pt x="1196" y="2470"/>
                      <a:pt x="1096" y="2225"/>
                      <a:pt x="1096" y="1981"/>
                    </a:cubicBezTo>
                    <a:cubicBezTo>
                      <a:pt x="1096" y="1736"/>
                      <a:pt x="1187" y="1510"/>
                      <a:pt x="1368" y="1320"/>
                    </a:cubicBezTo>
                    <a:cubicBezTo>
                      <a:pt x="1540" y="1157"/>
                      <a:pt x="1775" y="1057"/>
                      <a:pt x="2020" y="1057"/>
                    </a:cubicBezTo>
                    <a:close/>
                    <a:moveTo>
                      <a:pt x="2020" y="813"/>
                    </a:moveTo>
                    <a:cubicBezTo>
                      <a:pt x="1721" y="813"/>
                      <a:pt x="1422" y="940"/>
                      <a:pt x="1205" y="1157"/>
                    </a:cubicBezTo>
                    <a:cubicBezTo>
                      <a:pt x="997" y="1374"/>
                      <a:pt x="870" y="1664"/>
                      <a:pt x="870" y="1972"/>
                    </a:cubicBezTo>
                    <a:cubicBezTo>
                      <a:pt x="870" y="2280"/>
                      <a:pt x="988" y="2569"/>
                      <a:pt x="1205" y="2787"/>
                    </a:cubicBezTo>
                    <a:cubicBezTo>
                      <a:pt x="1422" y="3004"/>
                      <a:pt x="1721" y="3122"/>
                      <a:pt x="2020" y="3122"/>
                    </a:cubicBezTo>
                    <a:cubicBezTo>
                      <a:pt x="2328" y="3122"/>
                      <a:pt x="2608" y="3013"/>
                      <a:pt x="2835" y="2787"/>
                    </a:cubicBezTo>
                    <a:cubicBezTo>
                      <a:pt x="3052" y="2569"/>
                      <a:pt x="3179" y="2280"/>
                      <a:pt x="3179" y="1972"/>
                    </a:cubicBezTo>
                    <a:cubicBezTo>
                      <a:pt x="3179" y="1664"/>
                      <a:pt x="3052" y="1365"/>
                      <a:pt x="2835" y="1157"/>
                    </a:cubicBezTo>
                    <a:cubicBezTo>
                      <a:pt x="2626" y="940"/>
                      <a:pt x="2328" y="813"/>
                      <a:pt x="2020" y="813"/>
                    </a:cubicBezTo>
                    <a:close/>
                    <a:moveTo>
                      <a:pt x="2029" y="0"/>
                    </a:moveTo>
                    <a:cubicBezTo>
                      <a:pt x="1524" y="0"/>
                      <a:pt x="1019" y="193"/>
                      <a:pt x="634" y="577"/>
                    </a:cubicBezTo>
                    <a:cubicBezTo>
                      <a:pt x="589" y="614"/>
                      <a:pt x="598" y="677"/>
                      <a:pt x="634" y="722"/>
                    </a:cubicBezTo>
                    <a:cubicBezTo>
                      <a:pt x="648" y="745"/>
                      <a:pt x="673" y="756"/>
                      <a:pt x="700" y="756"/>
                    </a:cubicBezTo>
                    <a:cubicBezTo>
                      <a:pt x="727" y="756"/>
                      <a:pt x="757" y="745"/>
                      <a:pt x="779" y="722"/>
                    </a:cubicBezTo>
                    <a:cubicBezTo>
                      <a:pt x="1123" y="378"/>
                      <a:pt x="1574" y="206"/>
                      <a:pt x="2024" y="206"/>
                    </a:cubicBezTo>
                    <a:cubicBezTo>
                      <a:pt x="2475" y="206"/>
                      <a:pt x="2925" y="378"/>
                      <a:pt x="3269" y="722"/>
                    </a:cubicBezTo>
                    <a:cubicBezTo>
                      <a:pt x="3957" y="1419"/>
                      <a:pt x="3957" y="2524"/>
                      <a:pt x="3269" y="3212"/>
                    </a:cubicBezTo>
                    <a:cubicBezTo>
                      <a:pt x="2925" y="3561"/>
                      <a:pt x="2475" y="3735"/>
                      <a:pt x="2024" y="3735"/>
                    </a:cubicBezTo>
                    <a:cubicBezTo>
                      <a:pt x="1574" y="3735"/>
                      <a:pt x="1123" y="3561"/>
                      <a:pt x="779" y="3212"/>
                    </a:cubicBezTo>
                    <a:cubicBezTo>
                      <a:pt x="417" y="2850"/>
                      <a:pt x="227" y="2343"/>
                      <a:pt x="272" y="1827"/>
                    </a:cubicBezTo>
                    <a:cubicBezTo>
                      <a:pt x="272" y="1763"/>
                      <a:pt x="227" y="1709"/>
                      <a:pt x="164" y="1709"/>
                    </a:cubicBezTo>
                    <a:cubicBezTo>
                      <a:pt x="109" y="1709"/>
                      <a:pt x="55" y="1754"/>
                      <a:pt x="55" y="1809"/>
                    </a:cubicBezTo>
                    <a:cubicBezTo>
                      <a:pt x="1" y="2388"/>
                      <a:pt x="209" y="2968"/>
                      <a:pt x="616" y="3375"/>
                    </a:cubicBezTo>
                    <a:cubicBezTo>
                      <a:pt x="1015" y="3755"/>
                      <a:pt x="1513" y="3955"/>
                      <a:pt x="2020" y="3955"/>
                    </a:cubicBezTo>
                    <a:cubicBezTo>
                      <a:pt x="2518" y="3955"/>
                      <a:pt x="3034" y="3755"/>
                      <a:pt x="3423" y="3375"/>
                    </a:cubicBezTo>
                    <a:cubicBezTo>
                      <a:pt x="4193" y="2606"/>
                      <a:pt x="4193" y="1347"/>
                      <a:pt x="3423" y="577"/>
                    </a:cubicBezTo>
                    <a:cubicBezTo>
                      <a:pt x="3038" y="193"/>
                      <a:pt x="2534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3" name="Google Shape;453;p8"/>
            <p:cNvSpPr/>
            <p:nvPr/>
          </p:nvSpPr>
          <p:spPr>
            <a:xfrm>
              <a:off x="-246514" y="3529900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4" name="Google Shape;454;p8"/>
            <p:cNvGrpSpPr/>
            <p:nvPr/>
          </p:nvGrpSpPr>
          <p:grpSpPr>
            <a:xfrm>
              <a:off x="1451461" y="215633"/>
              <a:ext cx="393753" cy="606161"/>
              <a:chOff x="2071188" y="4170850"/>
              <a:chExt cx="183825" cy="282975"/>
            </a:xfrm>
          </p:grpSpPr>
          <p:sp>
            <p:nvSpPr>
              <p:cNvPr id="455" name="Google Shape;455;p8"/>
              <p:cNvSpPr/>
              <p:nvPr/>
            </p:nvSpPr>
            <p:spPr>
              <a:xfrm>
                <a:off x="2073888" y="4173325"/>
                <a:ext cx="178400" cy="278000"/>
              </a:xfrm>
              <a:custGeom>
                <a:avLst/>
                <a:gdLst/>
                <a:ahLst/>
                <a:cxnLst/>
                <a:rect l="l" t="t" r="r" b="b"/>
                <a:pathLst>
                  <a:path w="7136" h="11120" extrusionOk="0">
                    <a:moveTo>
                      <a:pt x="761" y="1"/>
                    </a:moveTo>
                    <a:cubicBezTo>
                      <a:pt x="345" y="1"/>
                      <a:pt x="1" y="345"/>
                      <a:pt x="1" y="761"/>
                    </a:cubicBezTo>
                    <a:lnTo>
                      <a:pt x="1" y="10359"/>
                    </a:lnTo>
                    <a:cubicBezTo>
                      <a:pt x="1" y="10785"/>
                      <a:pt x="345" y="11120"/>
                      <a:pt x="761" y="11120"/>
                    </a:cubicBezTo>
                    <a:lnTo>
                      <a:pt x="6375" y="11120"/>
                    </a:lnTo>
                    <a:cubicBezTo>
                      <a:pt x="6792" y="11120"/>
                      <a:pt x="7136" y="10785"/>
                      <a:pt x="7136" y="10359"/>
                    </a:cubicBezTo>
                    <a:lnTo>
                      <a:pt x="7136" y="761"/>
                    </a:lnTo>
                    <a:cubicBezTo>
                      <a:pt x="7136" y="345"/>
                      <a:pt x="6792" y="1"/>
                      <a:pt x="63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8"/>
              <p:cNvSpPr/>
              <p:nvPr/>
            </p:nvSpPr>
            <p:spPr>
              <a:xfrm>
                <a:off x="2071188" y="4170850"/>
                <a:ext cx="183600" cy="282975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11319" extrusionOk="0">
                    <a:moveTo>
                      <a:pt x="824" y="0"/>
                    </a:moveTo>
                    <a:cubicBezTo>
                      <a:pt x="371" y="0"/>
                      <a:pt x="0" y="381"/>
                      <a:pt x="0" y="833"/>
                    </a:cubicBezTo>
                    <a:lnTo>
                      <a:pt x="0" y="10494"/>
                    </a:lnTo>
                    <a:cubicBezTo>
                      <a:pt x="0" y="10947"/>
                      <a:pt x="371" y="11318"/>
                      <a:pt x="824" y="11318"/>
                    </a:cubicBezTo>
                    <a:lnTo>
                      <a:pt x="6519" y="11318"/>
                    </a:lnTo>
                    <a:cubicBezTo>
                      <a:pt x="6972" y="11318"/>
                      <a:pt x="7343" y="10956"/>
                      <a:pt x="7343" y="10494"/>
                    </a:cubicBezTo>
                    <a:lnTo>
                      <a:pt x="7343" y="4799"/>
                    </a:lnTo>
                    <a:cubicBezTo>
                      <a:pt x="7343" y="4736"/>
                      <a:pt x="7298" y="4690"/>
                      <a:pt x="7226" y="4690"/>
                    </a:cubicBezTo>
                    <a:cubicBezTo>
                      <a:pt x="7162" y="4690"/>
                      <a:pt x="7117" y="4745"/>
                      <a:pt x="7117" y="4799"/>
                    </a:cubicBezTo>
                    <a:lnTo>
                      <a:pt x="7117" y="10494"/>
                    </a:lnTo>
                    <a:cubicBezTo>
                      <a:pt x="7117" y="10838"/>
                      <a:pt x="6845" y="11110"/>
                      <a:pt x="6501" y="11110"/>
                    </a:cubicBezTo>
                    <a:lnTo>
                      <a:pt x="815" y="11110"/>
                    </a:lnTo>
                    <a:cubicBezTo>
                      <a:pt x="471" y="11110"/>
                      <a:pt x="199" y="10838"/>
                      <a:pt x="199" y="10494"/>
                    </a:cubicBezTo>
                    <a:lnTo>
                      <a:pt x="199" y="833"/>
                    </a:lnTo>
                    <a:cubicBezTo>
                      <a:pt x="199" y="489"/>
                      <a:pt x="471" y="218"/>
                      <a:pt x="815" y="218"/>
                    </a:cubicBezTo>
                    <a:lnTo>
                      <a:pt x="6501" y="218"/>
                    </a:lnTo>
                    <a:cubicBezTo>
                      <a:pt x="6845" y="218"/>
                      <a:pt x="7117" y="489"/>
                      <a:pt x="7117" y="833"/>
                    </a:cubicBezTo>
                    <a:lnTo>
                      <a:pt x="7117" y="2101"/>
                    </a:lnTo>
                    <a:cubicBezTo>
                      <a:pt x="7117" y="2164"/>
                      <a:pt x="7162" y="2210"/>
                      <a:pt x="7226" y="2210"/>
                    </a:cubicBezTo>
                    <a:cubicBezTo>
                      <a:pt x="7298" y="2210"/>
                      <a:pt x="7343" y="2155"/>
                      <a:pt x="7343" y="2101"/>
                    </a:cubicBezTo>
                    <a:lnTo>
                      <a:pt x="7343" y="833"/>
                    </a:lnTo>
                    <a:cubicBezTo>
                      <a:pt x="7343" y="381"/>
                      <a:pt x="6972" y="0"/>
                      <a:pt x="6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8"/>
              <p:cNvSpPr/>
              <p:nvPr/>
            </p:nvSpPr>
            <p:spPr>
              <a:xfrm>
                <a:off x="2249313" y="4244400"/>
                <a:ext cx="5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28" h="554" extrusionOk="0">
                    <a:moveTo>
                      <a:pt x="119" y="1"/>
                    </a:moveTo>
                    <a:cubicBezTo>
                      <a:pt x="46" y="1"/>
                      <a:pt x="1" y="55"/>
                      <a:pt x="1" y="119"/>
                    </a:cubicBezTo>
                    <a:lnTo>
                      <a:pt x="1" y="445"/>
                    </a:lnTo>
                    <a:cubicBezTo>
                      <a:pt x="1" y="508"/>
                      <a:pt x="55" y="553"/>
                      <a:pt x="119" y="553"/>
                    </a:cubicBezTo>
                    <a:cubicBezTo>
                      <a:pt x="173" y="553"/>
                      <a:pt x="218" y="517"/>
                      <a:pt x="227" y="445"/>
                    </a:cubicBezTo>
                    <a:lnTo>
                      <a:pt x="227" y="119"/>
                    </a:lnTo>
                    <a:cubicBezTo>
                      <a:pt x="227" y="46"/>
                      <a:pt x="182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8"/>
              <p:cNvSpPr/>
              <p:nvPr/>
            </p:nvSpPr>
            <p:spPr>
              <a:xfrm>
                <a:off x="2091788" y="4204350"/>
                <a:ext cx="142400" cy="199675"/>
              </a:xfrm>
              <a:custGeom>
                <a:avLst/>
                <a:gdLst/>
                <a:ahLst/>
                <a:cxnLst/>
                <a:rect l="l" t="t" r="r" b="b"/>
                <a:pathLst>
                  <a:path w="5696" h="7987" extrusionOk="0">
                    <a:moveTo>
                      <a:pt x="353" y="0"/>
                    </a:moveTo>
                    <a:cubicBezTo>
                      <a:pt x="154" y="0"/>
                      <a:pt x="0" y="154"/>
                      <a:pt x="0" y="344"/>
                    </a:cubicBezTo>
                    <a:lnTo>
                      <a:pt x="0" y="7642"/>
                    </a:lnTo>
                    <a:cubicBezTo>
                      <a:pt x="0" y="7832"/>
                      <a:pt x="154" y="7986"/>
                      <a:pt x="353" y="7986"/>
                    </a:cubicBezTo>
                    <a:lnTo>
                      <a:pt x="5342" y="7986"/>
                    </a:lnTo>
                    <a:cubicBezTo>
                      <a:pt x="5532" y="7986"/>
                      <a:pt x="5695" y="7832"/>
                      <a:pt x="5695" y="7642"/>
                    </a:cubicBezTo>
                    <a:lnTo>
                      <a:pt x="5695" y="344"/>
                    </a:lnTo>
                    <a:cubicBezTo>
                      <a:pt x="5695" y="154"/>
                      <a:pt x="5532" y="0"/>
                      <a:pt x="53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8"/>
              <p:cNvSpPr/>
              <p:nvPr/>
            </p:nvSpPr>
            <p:spPr>
              <a:xfrm>
                <a:off x="2118713" y="4264950"/>
                <a:ext cx="86950" cy="8322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3329" extrusionOk="0">
                    <a:moveTo>
                      <a:pt x="1304" y="358"/>
                    </a:moveTo>
                    <a:cubicBezTo>
                      <a:pt x="1519" y="358"/>
                      <a:pt x="1734" y="442"/>
                      <a:pt x="1902" y="610"/>
                    </a:cubicBezTo>
                    <a:cubicBezTo>
                      <a:pt x="2228" y="935"/>
                      <a:pt x="2228" y="1470"/>
                      <a:pt x="1902" y="1796"/>
                    </a:cubicBezTo>
                    <a:cubicBezTo>
                      <a:pt x="1734" y="1959"/>
                      <a:pt x="1519" y="2040"/>
                      <a:pt x="1304" y="2040"/>
                    </a:cubicBezTo>
                    <a:cubicBezTo>
                      <a:pt x="1089" y="2040"/>
                      <a:pt x="874" y="1959"/>
                      <a:pt x="707" y="1796"/>
                    </a:cubicBezTo>
                    <a:cubicBezTo>
                      <a:pt x="381" y="1470"/>
                      <a:pt x="381" y="935"/>
                      <a:pt x="707" y="610"/>
                    </a:cubicBezTo>
                    <a:cubicBezTo>
                      <a:pt x="874" y="442"/>
                      <a:pt x="1089" y="358"/>
                      <a:pt x="1304" y="358"/>
                    </a:cubicBezTo>
                    <a:close/>
                    <a:moveTo>
                      <a:pt x="1309" y="1"/>
                    </a:moveTo>
                    <a:cubicBezTo>
                      <a:pt x="1001" y="1"/>
                      <a:pt x="693" y="116"/>
                      <a:pt x="462" y="347"/>
                    </a:cubicBezTo>
                    <a:cubicBezTo>
                      <a:pt x="1" y="809"/>
                      <a:pt x="1" y="1578"/>
                      <a:pt x="462" y="2049"/>
                    </a:cubicBezTo>
                    <a:cubicBezTo>
                      <a:pt x="691" y="2278"/>
                      <a:pt x="997" y="2395"/>
                      <a:pt x="1304" y="2395"/>
                    </a:cubicBezTo>
                    <a:cubicBezTo>
                      <a:pt x="1555" y="2395"/>
                      <a:pt x="1808" y="2317"/>
                      <a:pt x="2020" y="2158"/>
                    </a:cubicBezTo>
                    <a:lnTo>
                      <a:pt x="3142" y="3281"/>
                    </a:lnTo>
                    <a:cubicBezTo>
                      <a:pt x="3179" y="3312"/>
                      <a:pt x="3224" y="3328"/>
                      <a:pt x="3270" y="3328"/>
                    </a:cubicBezTo>
                    <a:cubicBezTo>
                      <a:pt x="3317" y="3328"/>
                      <a:pt x="3364" y="3312"/>
                      <a:pt x="3405" y="3281"/>
                    </a:cubicBezTo>
                    <a:cubicBezTo>
                      <a:pt x="3477" y="3208"/>
                      <a:pt x="3468" y="3099"/>
                      <a:pt x="3405" y="3018"/>
                    </a:cubicBezTo>
                    <a:lnTo>
                      <a:pt x="2282" y="1895"/>
                    </a:lnTo>
                    <a:cubicBezTo>
                      <a:pt x="2608" y="1443"/>
                      <a:pt x="2581" y="782"/>
                      <a:pt x="2155" y="347"/>
                    </a:cubicBezTo>
                    <a:cubicBezTo>
                      <a:pt x="1925" y="116"/>
                      <a:pt x="1617" y="1"/>
                      <a:pt x="13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8"/>
              <p:cNvSpPr/>
              <p:nvPr/>
            </p:nvSpPr>
            <p:spPr>
              <a:xfrm>
                <a:off x="2140438" y="4418025"/>
                <a:ext cx="45300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689" extrusionOk="0">
                    <a:moveTo>
                      <a:pt x="318" y="1"/>
                    </a:moveTo>
                    <a:cubicBezTo>
                      <a:pt x="146" y="1"/>
                      <a:pt x="1" y="137"/>
                      <a:pt x="1" y="318"/>
                    </a:cubicBezTo>
                    <a:lnTo>
                      <a:pt x="1" y="372"/>
                    </a:lnTo>
                    <a:cubicBezTo>
                      <a:pt x="1" y="544"/>
                      <a:pt x="137" y="689"/>
                      <a:pt x="318" y="689"/>
                    </a:cubicBezTo>
                    <a:lnTo>
                      <a:pt x="1495" y="689"/>
                    </a:lnTo>
                    <a:cubicBezTo>
                      <a:pt x="1676" y="689"/>
                      <a:pt x="1812" y="544"/>
                      <a:pt x="1812" y="372"/>
                    </a:cubicBezTo>
                    <a:lnTo>
                      <a:pt x="1812" y="318"/>
                    </a:lnTo>
                    <a:cubicBezTo>
                      <a:pt x="1812" y="146"/>
                      <a:pt x="1676" y="1"/>
                      <a:pt x="14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8"/>
              <p:cNvSpPr/>
              <p:nvPr/>
            </p:nvSpPr>
            <p:spPr>
              <a:xfrm>
                <a:off x="2136138" y="4186000"/>
                <a:ext cx="539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246" extrusionOk="0">
                    <a:moveTo>
                      <a:pt x="118" y="1"/>
                    </a:moveTo>
                    <a:cubicBezTo>
                      <a:pt x="46" y="1"/>
                      <a:pt x="1" y="46"/>
                      <a:pt x="1" y="110"/>
                    </a:cubicBezTo>
                    <a:lnTo>
                      <a:pt x="1" y="137"/>
                    </a:lnTo>
                    <a:cubicBezTo>
                      <a:pt x="1" y="200"/>
                      <a:pt x="46" y="245"/>
                      <a:pt x="118" y="245"/>
                    </a:cubicBezTo>
                    <a:lnTo>
                      <a:pt x="2038" y="245"/>
                    </a:lnTo>
                    <a:cubicBezTo>
                      <a:pt x="2092" y="245"/>
                      <a:pt x="2156" y="191"/>
                      <a:pt x="2156" y="137"/>
                    </a:cubicBezTo>
                    <a:lnTo>
                      <a:pt x="2156" y="110"/>
                    </a:lnTo>
                    <a:cubicBezTo>
                      <a:pt x="2156" y="46"/>
                      <a:pt x="2110" y="1"/>
                      <a:pt x="20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2" name="Google Shape;462;p8"/>
            <p:cNvSpPr/>
            <p:nvPr/>
          </p:nvSpPr>
          <p:spPr>
            <a:xfrm rot="10800000">
              <a:off x="7418186" y="-137263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3" name="Google Shape;463;p8"/>
            <p:cNvGrpSpPr/>
            <p:nvPr/>
          </p:nvGrpSpPr>
          <p:grpSpPr>
            <a:xfrm rot="5400000">
              <a:off x="8206235" y="4375926"/>
              <a:ext cx="1456813" cy="32594"/>
              <a:chOff x="4101875" y="2224575"/>
              <a:chExt cx="507300" cy="11350"/>
            </a:xfrm>
          </p:grpSpPr>
          <p:sp>
            <p:nvSpPr>
              <p:cNvPr id="464" name="Google Shape;464;p8"/>
              <p:cNvSpPr/>
              <p:nvPr/>
            </p:nvSpPr>
            <p:spPr>
              <a:xfrm>
                <a:off x="4101875" y="2225150"/>
                <a:ext cx="118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31" extrusionOk="0">
                    <a:moveTo>
                      <a:pt x="250" y="1"/>
                    </a:moveTo>
                    <a:cubicBezTo>
                      <a:pt x="231" y="1"/>
                      <a:pt x="215" y="5"/>
                      <a:pt x="191" y="5"/>
                    </a:cubicBezTo>
                    <a:cubicBezTo>
                      <a:pt x="164" y="5"/>
                      <a:pt x="155" y="14"/>
                      <a:pt x="146" y="14"/>
                    </a:cubicBezTo>
                    <a:cubicBezTo>
                      <a:pt x="118" y="23"/>
                      <a:pt x="109" y="23"/>
                      <a:pt x="100" y="41"/>
                    </a:cubicBezTo>
                    <a:cubicBezTo>
                      <a:pt x="91" y="41"/>
                      <a:pt x="73" y="50"/>
                      <a:pt x="64" y="59"/>
                    </a:cubicBezTo>
                    <a:cubicBezTo>
                      <a:pt x="19" y="105"/>
                      <a:pt x="1" y="159"/>
                      <a:pt x="1" y="222"/>
                    </a:cubicBezTo>
                    <a:cubicBezTo>
                      <a:pt x="1" y="277"/>
                      <a:pt x="19" y="331"/>
                      <a:pt x="64" y="376"/>
                    </a:cubicBezTo>
                    <a:cubicBezTo>
                      <a:pt x="73" y="376"/>
                      <a:pt x="91" y="385"/>
                      <a:pt x="100" y="403"/>
                    </a:cubicBezTo>
                    <a:cubicBezTo>
                      <a:pt x="118" y="412"/>
                      <a:pt x="137" y="421"/>
                      <a:pt x="146" y="421"/>
                    </a:cubicBezTo>
                    <a:cubicBezTo>
                      <a:pt x="164" y="421"/>
                      <a:pt x="182" y="430"/>
                      <a:pt x="191" y="430"/>
                    </a:cubicBezTo>
                    <a:lnTo>
                      <a:pt x="290" y="430"/>
                    </a:lnTo>
                    <a:cubicBezTo>
                      <a:pt x="318" y="430"/>
                      <a:pt x="327" y="430"/>
                      <a:pt x="336" y="421"/>
                    </a:cubicBezTo>
                    <a:cubicBezTo>
                      <a:pt x="363" y="412"/>
                      <a:pt x="372" y="412"/>
                      <a:pt x="381" y="403"/>
                    </a:cubicBezTo>
                    <a:cubicBezTo>
                      <a:pt x="390" y="403"/>
                      <a:pt x="408" y="385"/>
                      <a:pt x="417" y="376"/>
                    </a:cubicBezTo>
                    <a:cubicBezTo>
                      <a:pt x="417" y="367"/>
                      <a:pt x="426" y="358"/>
                      <a:pt x="444" y="340"/>
                    </a:cubicBezTo>
                    <a:cubicBezTo>
                      <a:pt x="453" y="331"/>
                      <a:pt x="463" y="322"/>
                      <a:pt x="463" y="313"/>
                    </a:cubicBezTo>
                    <a:cubicBezTo>
                      <a:pt x="463" y="286"/>
                      <a:pt x="472" y="277"/>
                      <a:pt x="472" y="268"/>
                    </a:cubicBezTo>
                    <a:lnTo>
                      <a:pt x="472" y="222"/>
                    </a:lnTo>
                    <a:cubicBezTo>
                      <a:pt x="472" y="159"/>
                      <a:pt x="453" y="105"/>
                      <a:pt x="408" y="59"/>
                    </a:cubicBezTo>
                    <a:cubicBezTo>
                      <a:pt x="399" y="59"/>
                      <a:pt x="381" y="50"/>
                      <a:pt x="372" y="41"/>
                    </a:cubicBezTo>
                    <a:cubicBezTo>
                      <a:pt x="354" y="23"/>
                      <a:pt x="336" y="23"/>
                      <a:pt x="327" y="14"/>
                    </a:cubicBezTo>
                    <a:cubicBezTo>
                      <a:pt x="300" y="14"/>
                      <a:pt x="290" y="5"/>
                      <a:pt x="281" y="5"/>
                    </a:cubicBezTo>
                    <a:cubicBezTo>
                      <a:pt x="269" y="2"/>
                      <a:pt x="259" y="1"/>
                      <a:pt x="2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8"/>
              <p:cNvSpPr/>
              <p:nvPr/>
            </p:nvSpPr>
            <p:spPr>
              <a:xfrm>
                <a:off x="4128375" y="2224575"/>
                <a:ext cx="4545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8182" h="454" extrusionOk="0">
                    <a:moveTo>
                      <a:pt x="226" y="1"/>
                    </a:moveTo>
                    <a:cubicBezTo>
                      <a:pt x="109" y="1"/>
                      <a:pt x="0" y="109"/>
                      <a:pt x="0" y="227"/>
                    </a:cubicBezTo>
                    <a:cubicBezTo>
                      <a:pt x="0" y="354"/>
                      <a:pt x="109" y="453"/>
                      <a:pt x="226" y="453"/>
                    </a:cubicBezTo>
                    <a:cubicBezTo>
                      <a:pt x="353" y="453"/>
                      <a:pt x="453" y="354"/>
                      <a:pt x="453" y="227"/>
                    </a:cubicBezTo>
                    <a:cubicBezTo>
                      <a:pt x="453" y="109"/>
                      <a:pt x="353" y="1"/>
                      <a:pt x="226" y="1"/>
                    </a:cubicBezTo>
                    <a:close/>
                    <a:moveTo>
                      <a:pt x="1268" y="1"/>
                    </a:moveTo>
                    <a:cubicBezTo>
                      <a:pt x="1150" y="1"/>
                      <a:pt x="1041" y="109"/>
                      <a:pt x="1041" y="227"/>
                    </a:cubicBezTo>
                    <a:cubicBezTo>
                      <a:pt x="1041" y="354"/>
                      <a:pt x="1150" y="453"/>
                      <a:pt x="1268" y="453"/>
                    </a:cubicBezTo>
                    <a:cubicBezTo>
                      <a:pt x="1395" y="453"/>
                      <a:pt x="1494" y="354"/>
                      <a:pt x="1494" y="227"/>
                    </a:cubicBezTo>
                    <a:cubicBezTo>
                      <a:pt x="1494" y="109"/>
                      <a:pt x="1395" y="1"/>
                      <a:pt x="1268" y="1"/>
                    </a:cubicBezTo>
                    <a:close/>
                    <a:moveTo>
                      <a:pt x="2309" y="1"/>
                    </a:moveTo>
                    <a:cubicBezTo>
                      <a:pt x="2191" y="1"/>
                      <a:pt x="2083" y="109"/>
                      <a:pt x="2083" y="227"/>
                    </a:cubicBezTo>
                    <a:cubicBezTo>
                      <a:pt x="2083" y="354"/>
                      <a:pt x="2191" y="453"/>
                      <a:pt x="2309" y="453"/>
                    </a:cubicBezTo>
                    <a:cubicBezTo>
                      <a:pt x="2436" y="453"/>
                      <a:pt x="2535" y="354"/>
                      <a:pt x="2535" y="227"/>
                    </a:cubicBezTo>
                    <a:cubicBezTo>
                      <a:pt x="2535" y="109"/>
                      <a:pt x="2436" y="1"/>
                      <a:pt x="2309" y="1"/>
                    </a:cubicBezTo>
                    <a:close/>
                    <a:moveTo>
                      <a:pt x="3350" y="1"/>
                    </a:moveTo>
                    <a:cubicBezTo>
                      <a:pt x="3233" y="1"/>
                      <a:pt x="3124" y="109"/>
                      <a:pt x="3124" y="227"/>
                    </a:cubicBezTo>
                    <a:cubicBezTo>
                      <a:pt x="3124" y="354"/>
                      <a:pt x="3233" y="453"/>
                      <a:pt x="3350" y="453"/>
                    </a:cubicBezTo>
                    <a:cubicBezTo>
                      <a:pt x="3477" y="453"/>
                      <a:pt x="3577" y="354"/>
                      <a:pt x="3577" y="227"/>
                    </a:cubicBezTo>
                    <a:cubicBezTo>
                      <a:pt x="3577" y="109"/>
                      <a:pt x="3477" y="1"/>
                      <a:pt x="3350" y="1"/>
                    </a:cubicBezTo>
                    <a:close/>
                    <a:moveTo>
                      <a:pt x="4392" y="1"/>
                    </a:moveTo>
                    <a:cubicBezTo>
                      <a:pt x="4274" y="1"/>
                      <a:pt x="4165" y="109"/>
                      <a:pt x="4165" y="227"/>
                    </a:cubicBezTo>
                    <a:cubicBezTo>
                      <a:pt x="4165" y="354"/>
                      <a:pt x="4274" y="453"/>
                      <a:pt x="4392" y="453"/>
                    </a:cubicBezTo>
                    <a:cubicBezTo>
                      <a:pt x="4518" y="453"/>
                      <a:pt x="4618" y="354"/>
                      <a:pt x="4618" y="227"/>
                    </a:cubicBezTo>
                    <a:cubicBezTo>
                      <a:pt x="4618" y="109"/>
                      <a:pt x="4518" y="1"/>
                      <a:pt x="4392" y="1"/>
                    </a:cubicBezTo>
                    <a:close/>
                    <a:moveTo>
                      <a:pt x="5433" y="1"/>
                    </a:moveTo>
                    <a:cubicBezTo>
                      <a:pt x="5315" y="1"/>
                      <a:pt x="5206" y="109"/>
                      <a:pt x="5206" y="227"/>
                    </a:cubicBezTo>
                    <a:cubicBezTo>
                      <a:pt x="5206" y="354"/>
                      <a:pt x="5315" y="453"/>
                      <a:pt x="5433" y="453"/>
                    </a:cubicBezTo>
                    <a:cubicBezTo>
                      <a:pt x="5560" y="453"/>
                      <a:pt x="5659" y="354"/>
                      <a:pt x="5659" y="227"/>
                    </a:cubicBezTo>
                    <a:cubicBezTo>
                      <a:pt x="5659" y="109"/>
                      <a:pt x="5560" y="1"/>
                      <a:pt x="5433" y="1"/>
                    </a:cubicBezTo>
                    <a:close/>
                    <a:moveTo>
                      <a:pt x="6492" y="1"/>
                    </a:moveTo>
                    <a:cubicBezTo>
                      <a:pt x="6365" y="1"/>
                      <a:pt x="6266" y="109"/>
                      <a:pt x="6266" y="227"/>
                    </a:cubicBezTo>
                    <a:cubicBezTo>
                      <a:pt x="6266" y="354"/>
                      <a:pt x="6365" y="453"/>
                      <a:pt x="6492" y="453"/>
                    </a:cubicBezTo>
                    <a:cubicBezTo>
                      <a:pt x="6610" y="453"/>
                      <a:pt x="6719" y="354"/>
                      <a:pt x="6719" y="227"/>
                    </a:cubicBezTo>
                    <a:cubicBezTo>
                      <a:pt x="6719" y="109"/>
                      <a:pt x="6610" y="1"/>
                      <a:pt x="6492" y="1"/>
                    </a:cubicBezTo>
                    <a:close/>
                    <a:moveTo>
                      <a:pt x="7533" y="1"/>
                    </a:moveTo>
                    <a:cubicBezTo>
                      <a:pt x="7407" y="1"/>
                      <a:pt x="7307" y="109"/>
                      <a:pt x="7307" y="227"/>
                    </a:cubicBezTo>
                    <a:cubicBezTo>
                      <a:pt x="7307" y="354"/>
                      <a:pt x="7407" y="453"/>
                      <a:pt x="7533" y="453"/>
                    </a:cubicBezTo>
                    <a:cubicBezTo>
                      <a:pt x="7651" y="453"/>
                      <a:pt x="7760" y="354"/>
                      <a:pt x="7760" y="227"/>
                    </a:cubicBezTo>
                    <a:cubicBezTo>
                      <a:pt x="7760" y="109"/>
                      <a:pt x="7651" y="1"/>
                      <a:pt x="7533" y="1"/>
                    </a:cubicBezTo>
                    <a:close/>
                    <a:moveTo>
                      <a:pt x="8575" y="1"/>
                    </a:moveTo>
                    <a:cubicBezTo>
                      <a:pt x="8448" y="1"/>
                      <a:pt x="8348" y="109"/>
                      <a:pt x="8348" y="227"/>
                    </a:cubicBezTo>
                    <a:cubicBezTo>
                      <a:pt x="8348" y="354"/>
                      <a:pt x="8448" y="453"/>
                      <a:pt x="8575" y="453"/>
                    </a:cubicBezTo>
                    <a:cubicBezTo>
                      <a:pt x="8692" y="453"/>
                      <a:pt x="8801" y="354"/>
                      <a:pt x="8801" y="227"/>
                    </a:cubicBezTo>
                    <a:cubicBezTo>
                      <a:pt x="8801" y="109"/>
                      <a:pt x="8692" y="1"/>
                      <a:pt x="8575" y="1"/>
                    </a:cubicBezTo>
                    <a:close/>
                    <a:moveTo>
                      <a:pt x="9616" y="1"/>
                    </a:moveTo>
                    <a:cubicBezTo>
                      <a:pt x="9489" y="1"/>
                      <a:pt x="9390" y="109"/>
                      <a:pt x="9390" y="227"/>
                    </a:cubicBezTo>
                    <a:cubicBezTo>
                      <a:pt x="9390" y="354"/>
                      <a:pt x="9489" y="453"/>
                      <a:pt x="9616" y="453"/>
                    </a:cubicBezTo>
                    <a:cubicBezTo>
                      <a:pt x="9734" y="453"/>
                      <a:pt x="9842" y="354"/>
                      <a:pt x="9842" y="227"/>
                    </a:cubicBezTo>
                    <a:cubicBezTo>
                      <a:pt x="9842" y="109"/>
                      <a:pt x="9734" y="1"/>
                      <a:pt x="9616" y="1"/>
                    </a:cubicBezTo>
                    <a:close/>
                    <a:moveTo>
                      <a:pt x="10657" y="1"/>
                    </a:moveTo>
                    <a:cubicBezTo>
                      <a:pt x="10530" y="1"/>
                      <a:pt x="10431" y="109"/>
                      <a:pt x="10431" y="227"/>
                    </a:cubicBezTo>
                    <a:cubicBezTo>
                      <a:pt x="10431" y="354"/>
                      <a:pt x="10530" y="453"/>
                      <a:pt x="10657" y="453"/>
                    </a:cubicBezTo>
                    <a:cubicBezTo>
                      <a:pt x="10775" y="453"/>
                      <a:pt x="10884" y="354"/>
                      <a:pt x="10884" y="227"/>
                    </a:cubicBezTo>
                    <a:cubicBezTo>
                      <a:pt x="10884" y="109"/>
                      <a:pt x="10775" y="1"/>
                      <a:pt x="10657" y="1"/>
                    </a:cubicBezTo>
                    <a:close/>
                    <a:moveTo>
                      <a:pt x="11698" y="1"/>
                    </a:moveTo>
                    <a:cubicBezTo>
                      <a:pt x="11572" y="1"/>
                      <a:pt x="11472" y="109"/>
                      <a:pt x="11472" y="227"/>
                    </a:cubicBezTo>
                    <a:cubicBezTo>
                      <a:pt x="11472" y="354"/>
                      <a:pt x="11572" y="453"/>
                      <a:pt x="11698" y="453"/>
                    </a:cubicBezTo>
                    <a:cubicBezTo>
                      <a:pt x="11816" y="453"/>
                      <a:pt x="11925" y="354"/>
                      <a:pt x="11925" y="227"/>
                    </a:cubicBezTo>
                    <a:cubicBezTo>
                      <a:pt x="11925" y="109"/>
                      <a:pt x="11816" y="1"/>
                      <a:pt x="11698" y="1"/>
                    </a:cubicBezTo>
                    <a:close/>
                    <a:moveTo>
                      <a:pt x="12749" y="1"/>
                    </a:moveTo>
                    <a:cubicBezTo>
                      <a:pt x="12622" y="1"/>
                      <a:pt x="12522" y="109"/>
                      <a:pt x="12522" y="227"/>
                    </a:cubicBezTo>
                    <a:cubicBezTo>
                      <a:pt x="12522" y="354"/>
                      <a:pt x="12622" y="453"/>
                      <a:pt x="12749" y="453"/>
                    </a:cubicBezTo>
                    <a:cubicBezTo>
                      <a:pt x="12876" y="453"/>
                      <a:pt x="12975" y="354"/>
                      <a:pt x="12975" y="227"/>
                    </a:cubicBezTo>
                    <a:cubicBezTo>
                      <a:pt x="12975" y="109"/>
                      <a:pt x="12876" y="1"/>
                      <a:pt x="12749" y="1"/>
                    </a:cubicBezTo>
                    <a:close/>
                    <a:moveTo>
                      <a:pt x="13790" y="1"/>
                    </a:moveTo>
                    <a:cubicBezTo>
                      <a:pt x="13663" y="1"/>
                      <a:pt x="13564" y="109"/>
                      <a:pt x="13564" y="227"/>
                    </a:cubicBezTo>
                    <a:cubicBezTo>
                      <a:pt x="13564" y="354"/>
                      <a:pt x="13663" y="453"/>
                      <a:pt x="13790" y="453"/>
                    </a:cubicBezTo>
                    <a:cubicBezTo>
                      <a:pt x="13917" y="453"/>
                      <a:pt x="14016" y="354"/>
                      <a:pt x="14016" y="227"/>
                    </a:cubicBezTo>
                    <a:cubicBezTo>
                      <a:pt x="14016" y="109"/>
                      <a:pt x="13917" y="1"/>
                      <a:pt x="13790" y="1"/>
                    </a:cubicBezTo>
                    <a:close/>
                    <a:moveTo>
                      <a:pt x="14831" y="1"/>
                    </a:moveTo>
                    <a:cubicBezTo>
                      <a:pt x="14705" y="1"/>
                      <a:pt x="14605" y="109"/>
                      <a:pt x="14605" y="227"/>
                    </a:cubicBezTo>
                    <a:cubicBezTo>
                      <a:pt x="14605" y="354"/>
                      <a:pt x="14705" y="453"/>
                      <a:pt x="14831" y="453"/>
                    </a:cubicBezTo>
                    <a:cubicBezTo>
                      <a:pt x="14958" y="453"/>
                      <a:pt x="15058" y="354"/>
                      <a:pt x="15058" y="227"/>
                    </a:cubicBezTo>
                    <a:cubicBezTo>
                      <a:pt x="15058" y="109"/>
                      <a:pt x="14958" y="1"/>
                      <a:pt x="14831" y="1"/>
                    </a:cubicBezTo>
                    <a:close/>
                    <a:moveTo>
                      <a:pt x="15873" y="1"/>
                    </a:moveTo>
                    <a:cubicBezTo>
                      <a:pt x="15746" y="1"/>
                      <a:pt x="15646" y="109"/>
                      <a:pt x="15646" y="227"/>
                    </a:cubicBezTo>
                    <a:cubicBezTo>
                      <a:pt x="15646" y="354"/>
                      <a:pt x="15746" y="453"/>
                      <a:pt x="15873" y="453"/>
                    </a:cubicBezTo>
                    <a:cubicBezTo>
                      <a:pt x="15990" y="453"/>
                      <a:pt x="16099" y="354"/>
                      <a:pt x="16099" y="227"/>
                    </a:cubicBezTo>
                    <a:cubicBezTo>
                      <a:pt x="16099" y="109"/>
                      <a:pt x="15990" y="1"/>
                      <a:pt x="15873" y="1"/>
                    </a:cubicBezTo>
                    <a:close/>
                    <a:moveTo>
                      <a:pt x="16914" y="1"/>
                    </a:moveTo>
                    <a:cubicBezTo>
                      <a:pt x="16787" y="1"/>
                      <a:pt x="16688" y="109"/>
                      <a:pt x="16688" y="227"/>
                    </a:cubicBezTo>
                    <a:cubicBezTo>
                      <a:pt x="16688" y="354"/>
                      <a:pt x="16787" y="453"/>
                      <a:pt x="16914" y="453"/>
                    </a:cubicBezTo>
                    <a:cubicBezTo>
                      <a:pt x="17041" y="453"/>
                      <a:pt x="17140" y="354"/>
                      <a:pt x="17140" y="227"/>
                    </a:cubicBezTo>
                    <a:cubicBezTo>
                      <a:pt x="17140" y="109"/>
                      <a:pt x="17041" y="1"/>
                      <a:pt x="16914" y="1"/>
                    </a:cubicBezTo>
                    <a:close/>
                    <a:moveTo>
                      <a:pt x="17955" y="1"/>
                    </a:moveTo>
                    <a:cubicBezTo>
                      <a:pt x="17828" y="1"/>
                      <a:pt x="17729" y="109"/>
                      <a:pt x="17729" y="227"/>
                    </a:cubicBezTo>
                    <a:cubicBezTo>
                      <a:pt x="17729" y="354"/>
                      <a:pt x="17828" y="453"/>
                      <a:pt x="17955" y="453"/>
                    </a:cubicBezTo>
                    <a:cubicBezTo>
                      <a:pt x="18082" y="453"/>
                      <a:pt x="18181" y="354"/>
                      <a:pt x="18181" y="227"/>
                    </a:cubicBezTo>
                    <a:cubicBezTo>
                      <a:pt x="18181" y="109"/>
                      <a:pt x="18082" y="1"/>
                      <a:pt x="179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8"/>
              <p:cNvSpPr/>
              <p:nvPr/>
            </p:nvSpPr>
            <p:spPr>
              <a:xfrm>
                <a:off x="4597850" y="2224875"/>
                <a:ext cx="113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42" extrusionOk="0">
                    <a:moveTo>
                      <a:pt x="226" y="0"/>
                    </a:moveTo>
                    <a:cubicBezTo>
                      <a:pt x="168" y="0"/>
                      <a:pt x="109" y="20"/>
                      <a:pt x="73" y="61"/>
                    </a:cubicBezTo>
                    <a:cubicBezTo>
                      <a:pt x="27" y="106"/>
                      <a:pt x="0" y="161"/>
                      <a:pt x="0" y="215"/>
                    </a:cubicBezTo>
                    <a:cubicBezTo>
                      <a:pt x="0" y="279"/>
                      <a:pt x="18" y="333"/>
                      <a:pt x="73" y="378"/>
                    </a:cubicBezTo>
                    <a:cubicBezTo>
                      <a:pt x="118" y="423"/>
                      <a:pt x="172" y="441"/>
                      <a:pt x="226" y="441"/>
                    </a:cubicBezTo>
                    <a:cubicBezTo>
                      <a:pt x="281" y="441"/>
                      <a:pt x="344" y="423"/>
                      <a:pt x="380" y="378"/>
                    </a:cubicBezTo>
                    <a:cubicBezTo>
                      <a:pt x="426" y="333"/>
                      <a:pt x="453" y="279"/>
                      <a:pt x="453" y="215"/>
                    </a:cubicBezTo>
                    <a:cubicBezTo>
                      <a:pt x="453" y="161"/>
                      <a:pt x="435" y="106"/>
                      <a:pt x="380" y="61"/>
                    </a:cubicBezTo>
                    <a:cubicBezTo>
                      <a:pt x="344" y="20"/>
                      <a:pt x="285" y="0"/>
                      <a:pt x="2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7" name="Google Shape;467;p8"/>
            <p:cNvGrpSpPr/>
            <p:nvPr/>
          </p:nvGrpSpPr>
          <p:grpSpPr>
            <a:xfrm rot="10800000">
              <a:off x="-167915" y="196826"/>
              <a:ext cx="1456813" cy="32594"/>
              <a:chOff x="4101875" y="2224575"/>
              <a:chExt cx="507300" cy="11350"/>
            </a:xfrm>
          </p:grpSpPr>
          <p:sp>
            <p:nvSpPr>
              <p:cNvPr id="468" name="Google Shape;468;p8"/>
              <p:cNvSpPr/>
              <p:nvPr/>
            </p:nvSpPr>
            <p:spPr>
              <a:xfrm>
                <a:off x="4101875" y="2225150"/>
                <a:ext cx="118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31" extrusionOk="0">
                    <a:moveTo>
                      <a:pt x="250" y="1"/>
                    </a:moveTo>
                    <a:cubicBezTo>
                      <a:pt x="231" y="1"/>
                      <a:pt x="215" y="5"/>
                      <a:pt x="191" y="5"/>
                    </a:cubicBezTo>
                    <a:cubicBezTo>
                      <a:pt x="164" y="5"/>
                      <a:pt x="155" y="14"/>
                      <a:pt x="146" y="14"/>
                    </a:cubicBezTo>
                    <a:cubicBezTo>
                      <a:pt x="118" y="23"/>
                      <a:pt x="109" y="23"/>
                      <a:pt x="100" y="41"/>
                    </a:cubicBezTo>
                    <a:cubicBezTo>
                      <a:pt x="91" y="41"/>
                      <a:pt x="73" y="50"/>
                      <a:pt x="64" y="59"/>
                    </a:cubicBezTo>
                    <a:cubicBezTo>
                      <a:pt x="19" y="105"/>
                      <a:pt x="1" y="159"/>
                      <a:pt x="1" y="222"/>
                    </a:cubicBezTo>
                    <a:cubicBezTo>
                      <a:pt x="1" y="277"/>
                      <a:pt x="19" y="331"/>
                      <a:pt x="64" y="376"/>
                    </a:cubicBezTo>
                    <a:cubicBezTo>
                      <a:pt x="73" y="376"/>
                      <a:pt x="91" y="385"/>
                      <a:pt x="100" y="403"/>
                    </a:cubicBezTo>
                    <a:cubicBezTo>
                      <a:pt x="118" y="412"/>
                      <a:pt x="137" y="421"/>
                      <a:pt x="146" y="421"/>
                    </a:cubicBezTo>
                    <a:cubicBezTo>
                      <a:pt x="164" y="421"/>
                      <a:pt x="182" y="430"/>
                      <a:pt x="191" y="430"/>
                    </a:cubicBezTo>
                    <a:lnTo>
                      <a:pt x="290" y="430"/>
                    </a:lnTo>
                    <a:cubicBezTo>
                      <a:pt x="318" y="430"/>
                      <a:pt x="327" y="430"/>
                      <a:pt x="336" y="421"/>
                    </a:cubicBezTo>
                    <a:cubicBezTo>
                      <a:pt x="363" y="412"/>
                      <a:pt x="372" y="412"/>
                      <a:pt x="381" y="403"/>
                    </a:cubicBezTo>
                    <a:cubicBezTo>
                      <a:pt x="390" y="403"/>
                      <a:pt x="408" y="385"/>
                      <a:pt x="417" y="376"/>
                    </a:cubicBezTo>
                    <a:cubicBezTo>
                      <a:pt x="417" y="367"/>
                      <a:pt x="426" y="358"/>
                      <a:pt x="444" y="340"/>
                    </a:cubicBezTo>
                    <a:cubicBezTo>
                      <a:pt x="453" y="331"/>
                      <a:pt x="463" y="322"/>
                      <a:pt x="463" y="313"/>
                    </a:cubicBezTo>
                    <a:cubicBezTo>
                      <a:pt x="463" y="286"/>
                      <a:pt x="472" y="277"/>
                      <a:pt x="472" y="268"/>
                    </a:cubicBezTo>
                    <a:lnTo>
                      <a:pt x="472" y="222"/>
                    </a:lnTo>
                    <a:cubicBezTo>
                      <a:pt x="472" y="159"/>
                      <a:pt x="453" y="105"/>
                      <a:pt x="408" y="59"/>
                    </a:cubicBezTo>
                    <a:cubicBezTo>
                      <a:pt x="399" y="59"/>
                      <a:pt x="381" y="50"/>
                      <a:pt x="372" y="41"/>
                    </a:cubicBezTo>
                    <a:cubicBezTo>
                      <a:pt x="354" y="23"/>
                      <a:pt x="336" y="23"/>
                      <a:pt x="327" y="14"/>
                    </a:cubicBezTo>
                    <a:cubicBezTo>
                      <a:pt x="300" y="14"/>
                      <a:pt x="290" y="5"/>
                      <a:pt x="281" y="5"/>
                    </a:cubicBezTo>
                    <a:cubicBezTo>
                      <a:pt x="269" y="2"/>
                      <a:pt x="259" y="1"/>
                      <a:pt x="2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8"/>
              <p:cNvSpPr/>
              <p:nvPr/>
            </p:nvSpPr>
            <p:spPr>
              <a:xfrm>
                <a:off x="4128375" y="2224575"/>
                <a:ext cx="4545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8182" h="454" extrusionOk="0">
                    <a:moveTo>
                      <a:pt x="226" y="1"/>
                    </a:moveTo>
                    <a:cubicBezTo>
                      <a:pt x="109" y="1"/>
                      <a:pt x="0" y="109"/>
                      <a:pt x="0" y="227"/>
                    </a:cubicBezTo>
                    <a:cubicBezTo>
                      <a:pt x="0" y="354"/>
                      <a:pt x="109" y="453"/>
                      <a:pt x="226" y="453"/>
                    </a:cubicBezTo>
                    <a:cubicBezTo>
                      <a:pt x="353" y="453"/>
                      <a:pt x="453" y="354"/>
                      <a:pt x="453" y="227"/>
                    </a:cubicBezTo>
                    <a:cubicBezTo>
                      <a:pt x="453" y="109"/>
                      <a:pt x="353" y="1"/>
                      <a:pt x="226" y="1"/>
                    </a:cubicBezTo>
                    <a:close/>
                    <a:moveTo>
                      <a:pt x="1268" y="1"/>
                    </a:moveTo>
                    <a:cubicBezTo>
                      <a:pt x="1150" y="1"/>
                      <a:pt x="1041" y="109"/>
                      <a:pt x="1041" y="227"/>
                    </a:cubicBezTo>
                    <a:cubicBezTo>
                      <a:pt x="1041" y="354"/>
                      <a:pt x="1150" y="453"/>
                      <a:pt x="1268" y="453"/>
                    </a:cubicBezTo>
                    <a:cubicBezTo>
                      <a:pt x="1395" y="453"/>
                      <a:pt x="1494" y="354"/>
                      <a:pt x="1494" y="227"/>
                    </a:cubicBezTo>
                    <a:cubicBezTo>
                      <a:pt x="1494" y="109"/>
                      <a:pt x="1395" y="1"/>
                      <a:pt x="1268" y="1"/>
                    </a:cubicBezTo>
                    <a:close/>
                    <a:moveTo>
                      <a:pt x="2309" y="1"/>
                    </a:moveTo>
                    <a:cubicBezTo>
                      <a:pt x="2191" y="1"/>
                      <a:pt x="2083" y="109"/>
                      <a:pt x="2083" y="227"/>
                    </a:cubicBezTo>
                    <a:cubicBezTo>
                      <a:pt x="2083" y="354"/>
                      <a:pt x="2191" y="453"/>
                      <a:pt x="2309" y="453"/>
                    </a:cubicBezTo>
                    <a:cubicBezTo>
                      <a:pt x="2436" y="453"/>
                      <a:pt x="2535" y="354"/>
                      <a:pt x="2535" y="227"/>
                    </a:cubicBezTo>
                    <a:cubicBezTo>
                      <a:pt x="2535" y="109"/>
                      <a:pt x="2436" y="1"/>
                      <a:pt x="2309" y="1"/>
                    </a:cubicBezTo>
                    <a:close/>
                    <a:moveTo>
                      <a:pt x="3350" y="1"/>
                    </a:moveTo>
                    <a:cubicBezTo>
                      <a:pt x="3233" y="1"/>
                      <a:pt x="3124" y="109"/>
                      <a:pt x="3124" y="227"/>
                    </a:cubicBezTo>
                    <a:cubicBezTo>
                      <a:pt x="3124" y="354"/>
                      <a:pt x="3233" y="453"/>
                      <a:pt x="3350" y="453"/>
                    </a:cubicBezTo>
                    <a:cubicBezTo>
                      <a:pt x="3477" y="453"/>
                      <a:pt x="3577" y="354"/>
                      <a:pt x="3577" y="227"/>
                    </a:cubicBezTo>
                    <a:cubicBezTo>
                      <a:pt x="3577" y="109"/>
                      <a:pt x="3477" y="1"/>
                      <a:pt x="3350" y="1"/>
                    </a:cubicBezTo>
                    <a:close/>
                    <a:moveTo>
                      <a:pt x="4392" y="1"/>
                    </a:moveTo>
                    <a:cubicBezTo>
                      <a:pt x="4274" y="1"/>
                      <a:pt x="4165" y="109"/>
                      <a:pt x="4165" y="227"/>
                    </a:cubicBezTo>
                    <a:cubicBezTo>
                      <a:pt x="4165" y="354"/>
                      <a:pt x="4274" y="453"/>
                      <a:pt x="4392" y="453"/>
                    </a:cubicBezTo>
                    <a:cubicBezTo>
                      <a:pt x="4518" y="453"/>
                      <a:pt x="4618" y="354"/>
                      <a:pt x="4618" y="227"/>
                    </a:cubicBezTo>
                    <a:cubicBezTo>
                      <a:pt x="4618" y="109"/>
                      <a:pt x="4518" y="1"/>
                      <a:pt x="4392" y="1"/>
                    </a:cubicBezTo>
                    <a:close/>
                    <a:moveTo>
                      <a:pt x="5433" y="1"/>
                    </a:moveTo>
                    <a:cubicBezTo>
                      <a:pt x="5315" y="1"/>
                      <a:pt x="5206" y="109"/>
                      <a:pt x="5206" y="227"/>
                    </a:cubicBezTo>
                    <a:cubicBezTo>
                      <a:pt x="5206" y="354"/>
                      <a:pt x="5315" y="453"/>
                      <a:pt x="5433" y="453"/>
                    </a:cubicBezTo>
                    <a:cubicBezTo>
                      <a:pt x="5560" y="453"/>
                      <a:pt x="5659" y="354"/>
                      <a:pt x="5659" y="227"/>
                    </a:cubicBezTo>
                    <a:cubicBezTo>
                      <a:pt x="5659" y="109"/>
                      <a:pt x="5560" y="1"/>
                      <a:pt x="5433" y="1"/>
                    </a:cubicBezTo>
                    <a:close/>
                    <a:moveTo>
                      <a:pt x="6492" y="1"/>
                    </a:moveTo>
                    <a:cubicBezTo>
                      <a:pt x="6365" y="1"/>
                      <a:pt x="6266" y="109"/>
                      <a:pt x="6266" y="227"/>
                    </a:cubicBezTo>
                    <a:cubicBezTo>
                      <a:pt x="6266" y="354"/>
                      <a:pt x="6365" y="453"/>
                      <a:pt x="6492" y="453"/>
                    </a:cubicBezTo>
                    <a:cubicBezTo>
                      <a:pt x="6610" y="453"/>
                      <a:pt x="6719" y="354"/>
                      <a:pt x="6719" y="227"/>
                    </a:cubicBezTo>
                    <a:cubicBezTo>
                      <a:pt x="6719" y="109"/>
                      <a:pt x="6610" y="1"/>
                      <a:pt x="6492" y="1"/>
                    </a:cubicBezTo>
                    <a:close/>
                    <a:moveTo>
                      <a:pt x="7533" y="1"/>
                    </a:moveTo>
                    <a:cubicBezTo>
                      <a:pt x="7407" y="1"/>
                      <a:pt x="7307" y="109"/>
                      <a:pt x="7307" y="227"/>
                    </a:cubicBezTo>
                    <a:cubicBezTo>
                      <a:pt x="7307" y="354"/>
                      <a:pt x="7407" y="453"/>
                      <a:pt x="7533" y="453"/>
                    </a:cubicBezTo>
                    <a:cubicBezTo>
                      <a:pt x="7651" y="453"/>
                      <a:pt x="7760" y="354"/>
                      <a:pt x="7760" y="227"/>
                    </a:cubicBezTo>
                    <a:cubicBezTo>
                      <a:pt x="7760" y="109"/>
                      <a:pt x="7651" y="1"/>
                      <a:pt x="7533" y="1"/>
                    </a:cubicBezTo>
                    <a:close/>
                    <a:moveTo>
                      <a:pt x="8575" y="1"/>
                    </a:moveTo>
                    <a:cubicBezTo>
                      <a:pt x="8448" y="1"/>
                      <a:pt x="8348" y="109"/>
                      <a:pt x="8348" y="227"/>
                    </a:cubicBezTo>
                    <a:cubicBezTo>
                      <a:pt x="8348" y="354"/>
                      <a:pt x="8448" y="453"/>
                      <a:pt x="8575" y="453"/>
                    </a:cubicBezTo>
                    <a:cubicBezTo>
                      <a:pt x="8692" y="453"/>
                      <a:pt x="8801" y="354"/>
                      <a:pt x="8801" y="227"/>
                    </a:cubicBezTo>
                    <a:cubicBezTo>
                      <a:pt x="8801" y="109"/>
                      <a:pt x="8692" y="1"/>
                      <a:pt x="8575" y="1"/>
                    </a:cubicBezTo>
                    <a:close/>
                    <a:moveTo>
                      <a:pt x="9616" y="1"/>
                    </a:moveTo>
                    <a:cubicBezTo>
                      <a:pt x="9489" y="1"/>
                      <a:pt x="9390" y="109"/>
                      <a:pt x="9390" y="227"/>
                    </a:cubicBezTo>
                    <a:cubicBezTo>
                      <a:pt x="9390" y="354"/>
                      <a:pt x="9489" y="453"/>
                      <a:pt x="9616" y="453"/>
                    </a:cubicBezTo>
                    <a:cubicBezTo>
                      <a:pt x="9734" y="453"/>
                      <a:pt x="9842" y="354"/>
                      <a:pt x="9842" y="227"/>
                    </a:cubicBezTo>
                    <a:cubicBezTo>
                      <a:pt x="9842" y="109"/>
                      <a:pt x="9734" y="1"/>
                      <a:pt x="9616" y="1"/>
                    </a:cubicBezTo>
                    <a:close/>
                    <a:moveTo>
                      <a:pt x="10657" y="1"/>
                    </a:moveTo>
                    <a:cubicBezTo>
                      <a:pt x="10530" y="1"/>
                      <a:pt x="10431" y="109"/>
                      <a:pt x="10431" y="227"/>
                    </a:cubicBezTo>
                    <a:cubicBezTo>
                      <a:pt x="10431" y="354"/>
                      <a:pt x="10530" y="453"/>
                      <a:pt x="10657" y="453"/>
                    </a:cubicBezTo>
                    <a:cubicBezTo>
                      <a:pt x="10775" y="453"/>
                      <a:pt x="10884" y="354"/>
                      <a:pt x="10884" y="227"/>
                    </a:cubicBezTo>
                    <a:cubicBezTo>
                      <a:pt x="10884" y="109"/>
                      <a:pt x="10775" y="1"/>
                      <a:pt x="10657" y="1"/>
                    </a:cubicBezTo>
                    <a:close/>
                    <a:moveTo>
                      <a:pt x="11698" y="1"/>
                    </a:moveTo>
                    <a:cubicBezTo>
                      <a:pt x="11572" y="1"/>
                      <a:pt x="11472" y="109"/>
                      <a:pt x="11472" y="227"/>
                    </a:cubicBezTo>
                    <a:cubicBezTo>
                      <a:pt x="11472" y="354"/>
                      <a:pt x="11572" y="453"/>
                      <a:pt x="11698" y="453"/>
                    </a:cubicBezTo>
                    <a:cubicBezTo>
                      <a:pt x="11816" y="453"/>
                      <a:pt x="11925" y="354"/>
                      <a:pt x="11925" y="227"/>
                    </a:cubicBezTo>
                    <a:cubicBezTo>
                      <a:pt x="11925" y="109"/>
                      <a:pt x="11816" y="1"/>
                      <a:pt x="11698" y="1"/>
                    </a:cubicBezTo>
                    <a:close/>
                    <a:moveTo>
                      <a:pt x="12749" y="1"/>
                    </a:moveTo>
                    <a:cubicBezTo>
                      <a:pt x="12622" y="1"/>
                      <a:pt x="12522" y="109"/>
                      <a:pt x="12522" y="227"/>
                    </a:cubicBezTo>
                    <a:cubicBezTo>
                      <a:pt x="12522" y="354"/>
                      <a:pt x="12622" y="453"/>
                      <a:pt x="12749" y="453"/>
                    </a:cubicBezTo>
                    <a:cubicBezTo>
                      <a:pt x="12876" y="453"/>
                      <a:pt x="12975" y="354"/>
                      <a:pt x="12975" y="227"/>
                    </a:cubicBezTo>
                    <a:cubicBezTo>
                      <a:pt x="12975" y="109"/>
                      <a:pt x="12876" y="1"/>
                      <a:pt x="12749" y="1"/>
                    </a:cubicBezTo>
                    <a:close/>
                    <a:moveTo>
                      <a:pt x="13790" y="1"/>
                    </a:moveTo>
                    <a:cubicBezTo>
                      <a:pt x="13663" y="1"/>
                      <a:pt x="13564" y="109"/>
                      <a:pt x="13564" y="227"/>
                    </a:cubicBezTo>
                    <a:cubicBezTo>
                      <a:pt x="13564" y="354"/>
                      <a:pt x="13663" y="453"/>
                      <a:pt x="13790" y="453"/>
                    </a:cubicBezTo>
                    <a:cubicBezTo>
                      <a:pt x="13917" y="453"/>
                      <a:pt x="14016" y="354"/>
                      <a:pt x="14016" y="227"/>
                    </a:cubicBezTo>
                    <a:cubicBezTo>
                      <a:pt x="14016" y="109"/>
                      <a:pt x="13917" y="1"/>
                      <a:pt x="13790" y="1"/>
                    </a:cubicBezTo>
                    <a:close/>
                    <a:moveTo>
                      <a:pt x="14831" y="1"/>
                    </a:moveTo>
                    <a:cubicBezTo>
                      <a:pt x="14705" y="1"/>
                      <a:pt x="14605" y="109"/>
                      <a:pt x="14605" y="227"/>
                    </a:cubicBezTo>
                    <a:cubicBezTo>
                      <a:pt x="14605" y="354"/>
                      <a:pt x="14705" y="453"/>
                      <a:pt x="14831" y="453"/>
                    </a:cubicBezTo>
                    <a:cubicBezTo>
                      <a:pt x="14958" y="453"/>
                      <a:pt x="15058" y="354"/>
                      <a:pt x="15058" y="227"/>
                    </a:cubicBezTo>
                    <a:cubicBezTo>
                      <a:pt x="15058" y="109"/>
                      <a:pt x="14958" y="1"/>
                      <a:pt x="14831" y="1"/>
                    </a:cubicBezTo>
                    <a:close/>
                    <a:moveTo>
                      <a:pt x="15873" y="1"/>
                    </a:moveTo>
                    <a:cubicBezTo>
                      <a:pt x="15746" y="1"/>
                      <a:pt x="15646" y="109"/>
                      <a:pt x="15646" y="227"/>
                    </a:cubicBezTo>
                    <a:cubicBezTo>
                      <a:pt x="15646" y="354"/>
                      <a:pt x="15746" y="453"/>
                      <a:pt x="15873" y="453"/>
                    </a:cubicBezTo>
                    <a:cubicBezTo>
                      <a:pt x="15990" y="453"/>
                      <a:pt x="16099" y="354"/>
                      <a:pt x="16099" y="227"/>
                    </a:cubicBezTo>
                    <a:cubicBezTo>
                      <a:pt x="16099" y="109"/>
                      <a:pt x="15990" y="1"/>
                      <a:pt x="15873" y="1"/>
                    </a:cubicBezTo>
                    <a:close/>
                    <a:moveTo>
                      <a:pt x="16914" y="1"/>
                    </a:moveTo>
                    <a:cubicBezTo>
                      <a:pt x="16787" y="1"/>
                      <a:pt x="16688" y="109"/>
                      <a:pt x="16688" y="227"/>
                    </a:cubicBezTo>
                    <a:cubicBezTo>
                      <a:pt x="16688" y="354"/>
                      <a:pt x="16787" y="453"/>
                      <a:pt x="16914" y="453"/>
                    </a:cubicBezTo>
                    <a:cubicBezTo>
                      <a:pt x="17041" y="453"/>
                      <a:pt x="17140" y="354"/>
                      <a:pt x="17140" y="227"/>
                    </a:cubicBezTo>
                    <a:cubicBezTo>
                      <a:pt x="17140" y="109"/>
                      <a:pt x="17041" y="1"/>
                      <a:pt x="16914" y="1"/>
                    </a:cubicBezTo>
                    <a:close/>
                    <a:moveTo>
                      <a:pt x="17955" y="1"/>
                    </a:moveTo>
                    <a:cubicBezTo>
                      <a:pt x="17828" y="1"/>
                      <a:pt x="17729" y="109"/>
                      <a:pt x="17729" y="227"/>
                    </a:cubicBezTo>
                    <a:cubicBezTo>
                      <a:pt x="17729" y="354"/>
                      <a:pt x="17828" y="453"/>
                      <a:pt x="17955" y="453"/>
                    </a:cubicBezTo>
                    <a:cubicBezTo>
                      <a:pt x="18082" y="453"/>
                      <a:pt x="18181" y="354"/>
                      <a:pt x="18181" y="227"/>
                    </a:cubicBezTo>
                    <a:cubicBezTo>
                      <a:pt x="18181" y="109"/>
                      <a:pt x="18082" y="1"/>
                      <a:pt x="179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8"/>
              <p:cNvSpPr/>
              <p:nvPr/>
            </p:nvSpPr>
            <p:spPr>
              <a:xfrm>
                <a:off x="4597850" y="2224875"/>
                <a:ext cx="113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42" extrusionOk="0">
                    <a:moveTo>
                      <a:pt x="226" y="0"/>
                    </a:moveTo>
                    <a:cubicBezTo>
                      <a:pt x="168" y="0"/>
                      <a:pt x="109" y="20"/>
                      <a:pt x="73" y="61"/>
                    </a:cubicBezTo>
                    <a:cubicBezTo>
                      <a:pt x="27" y="106"/>
                      <a:pt x="0" y="161"/>
                      <a:pt x="0" y="215"/>
                    </a:cubicBezTo>
                    <a:cubicBezTo>
                      <a:pt x="0" y="279"/>
                      <a:pt x="18" y="333"/>
                      <a:pt x="73" y="378"/>
                    </a:cubicBezTo>
                    <a:cubicBezTo>
                      <a:pt x="118" y="423"/>
                      <a:pt x="172" y="441"/>
                      <a:pt x="226" y="441"/>
                    </a:cubicBezTo>
                    <a:cubicBezTo>
                      <a:pt x="281" y="441"/>
                      <a:pt x="344" y="423"/>
                      <a:pt x="380" y="378"/>
                    </a:cubicBezTo>
                    <a:cubicBezTo>
                      <a:pt x="426" y="333"/>
                      <a:pt x="453" y="279"/>
                      <a:pt x="453" y="215"/>
                    </a:cubicBezTo>
                    <a:cubicBezTo>
                      <a:pt x="453" y="161"/>
                      <a:pt x="435" y="106"/>
                      <a:pt x="380" y="61"/>
                    </a:cubicBezTo>
                    <a:cubicBezTo>
                      <a:pt x="344" y="20"/>
                      <a:pt x="285" y="0"/>
                      <a:pt x="2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73" name="Google Shape;47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474" name="Google Shape;474;p9"/>
          <p:cNvGrpSpPr/>
          <p:nvPr/>
        </p:nvGrpSpPr>
        <p:grpSpPr>
          <a:xfrm>
            <a:off x="-729635" y="85604"/>
            <a:ext cx="9779962" cy="5932397"/>
            <a:chOff x="-729635" y="85604"/>
            <a:chExt cx="9779962" cy="5932397"/>
          </a:xfrm>
        </p:grpSpPr>
        <p:sp>
          <p:nvSpPr>
            <p:cNvPr id="475" name="Google Shape;475;p9"/>
            <p:cNvSpPr/>
            <p:nvPr/>
          </p:nvSpPr>
          <p:spPr>
            <a:xfrm rot="-5400000">
              <a:off x="7891431" y="4105058"/>
              <a:ext cx="547418" cy="1185725"/>
            </a:xfrm>
            <a:custGeom>
              <a:avLst/>
              <a:gdLst/>
              <a:ahLst/>
              <a:cxnLst/>
              <a:rect l="l" t="t" r="r" b="b"/>
              <a:pathLst>
                <a:path w="7625" h="16516" extrusionOk="0">
                  <a:moveTo>
                    <a:pt x="227" y="0"/>
                  </a:moveTo>
                  <a:cubicBezTo>
                    <a:pt x="109" y="0"/>
                    <a:pt x="1" y="100"/>
                    <a:pt x="1" y="227"/>
                  </a:cubicBezTo>
                  <a:cubicBezTo>
                    <a:pt x="1" y="353"/>
                    <a:pt x="109" y="453"/>
                    <a:pt x="227" y="453"/>
                  </a:cubicBezTo>
                  <a:cubicBezTo>
                    <a:pt x="354" y="453"/>
                    <a:pt x="454" y="353"/>
                    <a:pt x="454" y="227"/>
                  </a:cubicBezTo>
                  <a:cubicBezTo>
                    <a:pt x="454" y="100"/>
                    <a:pt x="354" y="0"/>
                    <a:pt x="227" y="0"/>
                  </a:cubicBezTo>
                  <a:close/>
                  <a:moveTo>
                    <a:pt x="227" y="1023"/>
                  </a:moveTo>
                  <a:cubicBezTo>
                    <a:pt x="109" y="1023"/>
                    <a:pt x="1" y="1123"/>
                    <a:pt x="1" y="1250"/>
                  </a:cubicBezTo>
                  <a:cubicBezTo>
                    <a:pt x="1" y="1367"/>
                    <a:pt x="109" y="1476"/>
                    <a:pt x="227" y="1476"/>
                  </a:cubicBezTo>
                  <a:cubicBezTo>
                    <a:pt x="354" y="1476"/>
                    <a:pt x="454" y="1367"/>
                    <a:pt x="454" y="1250"/>
                  </a:cubicBezTo>
                  <a:cubicBezTo>
                    <a:pt x="454" y="1123"/>
                    <a:pt x="354" y="1023"/>
                    <a:pt x="227" y="1023"/>
                  </a:cubicBezTo>
                  <a:close/>
                  <a:moveTo>
                    <a:pt x="227" y="2037"/>
                  </a:moveTo>
                  <a:cubicBezTo>
                    <a:pt x="109" y="2037"/>
                    <a:pt x="1" y="2137"/>
                    <a:pt x="1" y="2264"/>
                  </a:cubicBezTo>
                  <a:cubicBezTo>
                    <a:pt x="1" y="2391"/>
                    <a:pt x="109" y="2490"/>
                    <a:pt x="227" y="2490"/>
                  </a:cubicBezTo>
                  <a:cubicBezTo>
                    <a:pt x="354" y="2490"/>
                    <a:pt x="454" y="2391"/>
                    <a:pt x="454" y="2264"/>
                  </a:cubicBezTo>
                  <a:cubicBezTo>
                    <a:pt x="454" y="2137"/>
                    <a:pt x="354" y="2037"/>
                    <a:pt x="227" y="2037"/>
                  </a:cubicBezTo>
                  <a:close/>
                  <a:moveTo>
                    <a:pt x="227" y="3061"/>
                  </a:moveTo>
                  <a:cubicBezTo>
                    <a:pt x="109" y="3061"/>
                    <a:pt x="1" y="3160"/>
                    <a:pt x="1" y="3287"/>
                  </a:cubicBezTo>
                  <a:cubicBezTo>
                    <a:pt x="1" y="3405"/>
                    <a:pt x="109" y="3513"/>
                    <a:pt x="227" y="3513"/>
                  </a:cubicBezTo>
                  <a:cubicBezTo>
                    <a:pt x="354" y="3513"/>
                    <a:pt x="454" y="3405"/>
                    <a:pt x="454" y="3287"/>
                  </a:cubicBezTo>
                  <a:cubicBezTo>
                    <a:pt x="454" y="3160"/>
                    <a:pt x="354" y="3061"/>
                    <a:pt x="227" y="3061"/>
                  </a:cubicBezTo>
                  <a:close/>
                  <a:moveTo>
                    <a:pt x="227" y="4075"/>
                  </a:moveTo>
                  <a:cubicBezTo>
                    <a:pt x="109" y="4075"/>
                    <a:pt x="1" y="4174"/>
                    <a:pt x="1" y="4301"/>
                  </a:cubicBezTo>
                  <a:cubicBezTo>
                    <a:pt x="1" y="4428"/>
                    <a:pt x="109" y="4527"/>
                    <a:pt x="227" y="4527"/>
                  </a:cubicBezTo>
                  <a:cubicBezTo>
                    <a:pt x="354" y="4527"/>
                    <a:pt x="454" y="4428"/>
                    <a:pt x="454" y="4301"/>
                  </a:cubicBezTo>
                  <a:cubicBezTo>
                    <a:pt x="454" y="4174"/>
                    <a:pt x="354" y="4075"/>
                    <a:pt x="227" y="4075"/>
                  </a:cubicBezTo>
                  <a:close/>
                  <a:moveTo>
                    <a:pt x="227" y="5098"/>
                  </a:moveTo>
                  <a:cubicBezTo>
                    <a:pt x="109" y="5098"/>
                    <a:pt x="1" y="5197"/>
                    <a:pt x="1" y="5324"/>
                  </a:cubicBezTo>
                  <a:cubicBezTo>
                    <a:pt x="1" y="5442"/>
                    <a:pt x="109" y="5551"/>
                    <a:pt x="227" y="5551"/>
                  </a:cubicBezTo>
                  <a:cubicBezTo>
                    <a:pt x="354" y="5551"/>
                    <a:pt x="454" y="5442"/>
                    <a:pt x="454" y="5324"/>
                  </a:cubicBezTo>
                  <a:cubicBezTo>
                    <a:pt x="454" y="5197"/>
                    <a:pt x="354" y="5098"/>
                    <a:pt x="227" y="5098"/>
                  </a:cubicBezTo>
                  <a:close/>
                  <a:moveTo>
                    <a:pt x="227" y="6112"/>
                  </a:moveTo>
                  <a:cubicBezTo>
                    <a:pt x="109" y="6112"/>
                    <a:pt x="1" y="6212"/>
                    <a:pt x="1" y="6338"/>
                  </a:cubicBezTo>
                  <a:cubicBezTo>
                    <a:pt x="1" y="6465"/>
                    <a:pt x="109" y="6565"/>
                    <a:pt x="227" y="6565"/>
                  </a:cubicBezTo>
                  <a:cubicBezTo>
                    <a:pt x="354" y="6565"/>
                    <a:pt x="454" y="6465"/>
                    <a:pt x="454" y="6338"/>
                  </a:cubicBezTo>
                  <a:cubicBezTo>
                    <a:pt x="454" y="6212"/>
                    <a:pt x="354" y="6112"/>
                    <a:pt x="227" y="6112"/>
                  </a:cubicBezTo>
                  <a:close/>
                  <a:moveTo>
                    <a:pt x="227" y="7135"/>
                  </a:moveTo>
                  <a:cubicBezTo>
                    <a:pt x="109" y="7135"/>
                    <a:pt x="1" y="7235"/>
                    <a:pt x="1" y="7362"/>
                  </a:cubicBezTo>
                  <a:cubicBezTo>
                    <a:pt x="1" y="7479"/>
                    <a:pt x="109" y="7588"/>
                    <a:pt x="227" y="7588"/>
                  </a:cubicBezTo>
                  <a:cubicBezTo>
                    <a:pt x="354" y="7588"/>
                    <a:pt x="454" y="7479"/>
                    <a:pt x="454" y="7362"/>
                  </a:cubicBezTo>
                  <a:cubicBezTo>
                    <a:pt x="454" y="7235"/>
                    <a:pt x="354" y="7135"/>
                    <a:pt x="227" y="7135"/>
                  </a:cubicBezTo>
                  <a:close/>
                  <a:moveTo>
                    <a:pt x="227" y="8149"/>
                  </a:moveTo>
                  <a:cubicBezTo>
                    <a:pt x="109" y="8149"/>
                    <a:pt x="1" y="8249"/>
                    <a:pt x="1" y="8376"/>
                  </a:cubicBezTo>
                  <a:cubicBezTo>
                    <a:pt x="1" y="8502"/>
                    <a:pt x="109" y="8602"/>
                    <a:pt x="227" y="8602"/>
                  </a:cubicBezTo>
                  <a:cubicBezTo>
                    <a:pt x="354" y="8602"/>
                    <a:pt x="454" y="8502"/>
                    <a:pt x="454" y="8376"/>
                  </a:cubicBezTo>
                  <a:cubicBezTo>
                    <a:pt x="454" y="8249"/>
                    <a:pt x="354" y="8149"/>
                    <a:pt x="227" y="8149"/>
                  </a:cubicBezTo>
                  <a:close/>
                  <a:moveTo>
                    <a:pt x="227" y="9172"/>
                  </a:moveTo>
                  <a:cubicBezTo>
                    <a:pt x="109" y="9172"/>
                    <a:pt x="1" y="9272"/>
                    <a:pt x="1" y="9399"/>
                  </a:cubicBezTo>
                  <a:cubicBezTo>
                    <a:pt x="1" y="9516"/>
                    <a:pt x="109" y="9625"/>
                    <a:pt x="227" y="9625"/>
                  </a:cubicBezTo>
                  <a:cubicBezTo>
                    <a:pt x="354" y="9625"/>
                    <a:pt x="454" y="9516"/>
                    <a:pt x="454" y="9399"/>
                  </a:cubicBezTo>
                  <a:cubicBezTo>
                    <a:pt x="454" y="9272"/>
                    <a:pt x="354" y="9172"/>
                    <a:pt x="227" y="9172"/>
                  </a:cubicBezTo>
                  <a:close/>
                  <a:moveTo>
                    <a:pt x="227" y="10186"/>
                  </a:moveTo>
                  <a:cubicBezTo>
                    <a:pt x="109" y="10186"/>
                    <a:pt x="1" y="10286"/>
                    <a:pt x="1" y="10413"/>
                  </a:cubicBezTo>
                  <a:cubicBezTo>
                    <a:pt x="1" y="10540"/>
                    <a:pt x="109" y="10639"/>
                    <a:pt x="227" y="10639"/>
                  </a:cubicBezTo>
                  <a:cubicBezTo>
                    <a:pt x="354" y="10639"/>
                    <a:pt x="454" y="10540"/>
                    <a:pt x="454" y="10413"/>
                  </a:cubicBezTo>
                  <a:cubicBezTo>
                    <a:pt x="454" y="10286"/>
                    <a:pt x="354" y="10186"/>
                    <a:pt x="227" y="10186"/>
                  </a:cubicBezTo>
                  <a:close/>
                  <a:moveTo>
                    <a:pt x="227" y="11210"/>
                  </a:moveTo>
                  <a:cubicBezTo>
                    <a:pt x="109" y="11210"/>
                    <a:pt x="1" y="11309"/>
                    <a:pt x="1" y="11436"/>
                  </a:cubicBezTo>
                  <a:cubicBezTo>
                    <a:pt x="1" y="11554"/>
                    <a:pt x="109" y="11662"/>
                    <a:pt x="227" y="11662"/>
                  </a:cubicBezTo>
                  <a:cubicBezTo>
                    <a:pt x="354" y="11662"/>
                    <a:pt x="454" y="11554"/>
                    <a:pt x="454" y="11436"/>
                  </a:cubicBezTo>
                  <a:cubicBezTo>
                    <a:pt x="454" y="11309"/>
                    <a:pt x="354" y="11210"/>
                    <a:pt x="227" y="11210"/>
                  </a:cubicBezTo>
                  <a:close/>
                  <a:moveTo>
                    <a:pt x="245" y="12223"/>
                  </a:moveTo>
                  <a:cubicBezTo>
                    <a:pt x="239" y="12223"/>
                    <a:pt x="233" y="12223"/>
                    <a:pt x="227" y="12224"/>
                  </a:cubicBezTo>
                  <a:cubicBezTo>
                    <a:pt x="109" y="12233"/>
                    <a:pt x="19" y="12351"/>
                    <a:pt x="28" y="12477"/>
                  </a:cubicBezTo>
                  <a:cubicBezTo>
                    <a:pt x="37" y="12586"/>
                    <a:pt x="137" y="12676"/>
                    <a:pt x="254" y="12676"/>
                  </a:cubicBezTo>
                  <a:lnTo>
                    <a:pt x="272" y="12676"/>
                  </a:lnTo>
                  <a:cubicBezTo>
                    <a:pt x="399" y="12667"/>
                    <a:pt x="490" y="12550"/>
                    <a:pt x="481" y="12432"/>
                  </a:cubicBezTo>
                  <a:cubicBezTo>
                    <a:pt x="463" y="12311"/>
                    <a:pt x="364" y="12223"/>
                    <a:pt x="245" y="12223"/>
                  </a:cubicBezTo>
                  <a:close/>
                  <a:moveTo>
                    <a:pt x="474" y="13215"/>
                  </a:moveTo>
                  <a:cubicBezTo>
                    <a:pt x="449" y="13215"/>
                    <a:pt x="424" y="13219"/>
                    <a:pt x="399" y="13229"/>
                  </a:cubicBezTo>
                  <a:cubicBezTo>
                    <a:pt x="291" y="13265"/>
                    <a:pt x="218" y="13401"/>
                    <a:pt x="263" y="13519"/>
                  </a:cubicBezTo>
                  <a:cubicBezTo>
                    <a:pt x="300" y="13609"/>
                    <a:pt x="390" y="13663"/>
                    <a:pt x="472" y="13663"/>
                  </a:cubicBezTo>
                  <a:cubicBezTo>
                    <a:pt x="499" y="13663"/>
                    <a:pt x="526" y="13663"/>
                    <a:pt x="544" y="13654"/>
                  </a:cubicBezTo>
                  <a:cubicBezTo>
                    <a:pt x="662" y="13618"/>
                    <a:pt x="725" y="13482"/>
                    <a:pt x="680" y="13365"/>
                  </a:cubicBezTo>
                  <a:cubicBezTo>
                    <a:pt x="658" y="13278"/>
                    <a:pt x="569" y="13215"/>
                    <a:pt x="474" y="13215"/>
                  </a:cubicBezTo>
                  <a:close/>
                  <a:moveTo>
                    <a:pt x="929" y="14123"/>
                  </a:moveTo>
                  <a:cubicBezTo>
                    <a:pt x="885" y="14123"/>
                    <a:pt x="843" y="14135"/>
                    <a:pt x="807" y="14161"/>
                  </a:cubicBezTo>
                  <a:cubicBezTo>
                    <a:pt x="707" y="14225"/>
                    <a:pt x="671" y="14379"/>
                    <a:pt x="743" y="14478"/>
                  </a:cubicBezTo>
                  <a:cubicBezTo>
                    <a:pt x="789" y="14533"/>
                    <a:pt x="852" y="14578"/>
                    <a:pt x="933" y="14578"/>
                  </a:cubicBezTo>
                  <a:cubicBezTo>
                    <a:pt x="979" y="14578"/>
                    <a:pt x="1024" y="14569"/>
                    <a:pt x="1060" y="14542"/>
                  </a:cubicBezTo>
                  <a:cubicBezTo>
                    <a:pt x="1160" y="14478"/>
                    <a:pt x="1196" y="14333"/>
                    <a:pt x="1124" y="14225"/>
                  </a:cubicBezTo>
                  <a:cubicBezTo>
                    <a:pt x="1083" y="14161"/>
                    <a:pt x="1005" y="14123"/>
                    <a:pt x="929" y="14123"/>
                  </a:cubicBezTo>
                  <a:close/>
                  <a:moveTo>
                    <a:pt x="1567" y="14907"/>
                  </a:moveTo>
                  <a:cubicBezTo>
                    <a:pt x="1509" y="14907"/>
                    <a:pt x="1451" y="14930"/>
                    <a:pt x="1404" y="14976"/>
                  </a:cubicBezTo>
                  <a:cubicBezTo>
                    <a:pt x="1332" y="15067"/>
                    <a:pt x="1332" y="15203"/>
                    <a:pt x="1422" y="15293"/>
                  </a:cubicBezTo>
                  <a:cubicBezTo>
                    <a:pt x="1468" y="15338"/>
                    <a:pt x="1522" y="15348"/>
                    <a:pt x="1567" y="15348"/>
                  </a:cubicBezTo>
                  <a:cubicBezTo>
                    <a:pt x="1631" y="15348"/>
                    <a:pt x="1694" y="15329"/>
                    <a:pt x="1739" y="15284"/>
                  </a:cubicBezTo>
                  <a:cubicBezTo>
                    <a:pt x="1812" y="15194"/>
                    <a:pt x="1812" y="15058"/>
                    <a:pt x="1721" y="14967"/>
                  </a:cubicBezTo>
                  <a:cubicBezTo>
                    <a:pt x="1677" y="14928"/>
                    <a:pt x="1622" y="14907"/>
                    <a:pt x="1567" y="14907"/>
                  </a:cubicBezTo>
                  <a:close/>
                  <a:moveTo>
                    <a:pt x="2391" y="15504"/>
                  </a:moveTo>
                  <a:cubicBezTo>
                    <a:pt x="2314" y="15504"/>
                    <a:pt x="2236" y="15544"/>
                    <a:pt x="2192" y="15619"/>
                  </a:cubicBezTo>
                  <a:cubicBezTo>
                    <a:pt x="2129" y="15719"/>
                    <a:pt x="2165" y="15873"/>
                    <a:pt x="2283" y="15927"/>
                  </a:cubicBezTo>
                  <a:cubicBezTo>
                    <a:pt x="2315" y="15940"/>
                    <a:pt x="2338" y="15953"/>
                    <a:pt x="2361" y="15953"/>
                  </a:cubicBezTo>
                  <a:cubicBezTo>
                    <a:pt x="2371" y="15953"/>
                    <a:pt x="2381" y="15950"/>
                    <a:pt x="2391" y="15945"/>
                  </a:cubicBezTo>
                  <a:cubicBezTo>
                    <a:pt x="2473" y="15945"/>
                    <a:pt x="2536" y="15900"/>
                    <a:pt x="2581" y="15836"/>
                  </a:cubicBezTo>
                  <a:cubicBezTo>
                    <a:pt x="2645" y="15737"/>
                    <a:pt x="2608" y="15583"/>
                    <a:pt x="2491" y="15529"/>
                  </a:cubicBezTo>
                  <a:cubicBezTo>
                    <a:pt x="2460" y="15512"/>
                    <a:pt x="2426" y="15504"/>
                    <a:pt x="2391" y="15504"/>
                  </a:cubicBezTo>
                  <a:close/>
                  <a:moveTo>
                    <a:pt x="3342" y="15894"/>
                  </a:moveTo>
                  <a:cubicBezTo>
                    <a:pt x="3242" y="15894"/>
                    <a:pt x="3146" y="15956"/>
                    <a:pt x="3116" y="16063"/>
                  </a:cubicBezTo>
                  <a:cubicBezTo>
                    <a:pt x="3079" y="16190"/>
                    <a:pt x="3152" y="16307"/>
                    <a:pt x="3279" y="16344"/>
                  </a:cubicBezTo>
                  <a:lnTo>
                    <a:pt x="3342" y="16344"/>
                  </a:lnTo>
                  <a:cubicBezTo>
                    <a:pt x="3442" y="16344"/>
                    <a:pt x="3532" y="16289"/>
                    <a:pt x="3559" y="16190"/>
                  </a:cubicBezTo>
                  <a:cubicBezTo>
                    <a:pt x="3595" y="16063"/>
                    <a:pt x="3523" y="15936"/>
                    <a:pt x="3396" y="15900"/>
                  </a:cubicBezTo>
                  <a:cubicBezTo>
                    <a:pt x="3378" y="15896"/>
                    <a:pt x="3360" y="15894"/>
                    <a:pt x="3342" y="15894"/>
                  </a:cubicBezTo>
                  <a:close/>
                  <a:moveTo>
                    <a:pt x="4317" y="16052"/>
                  </a:moveTo>
                  <a:cubicBezTo>
                    <a:pt x="4204" y="16052"/>
                    <a:pt x="4112" y="16145"/>
                    <a:pt x="4112" y="16262"/>
                  </a:cubicBezTo>
                  <a:cubicBezTo>
                    <a:pt x="4102" y="16389"/>
                    <a:pt x="4202" y="16506"/>
                    <a:pt x="4329" y="16506"/>
                  </a:cubicBezTo>
                  <a:cubicBezTo>
                    <a:pt x="4465" y="16506"/>
                    <a:pt x="4555" y="16416"/>
                    <a:pt x="4564" y="16289"/>
                  </a:cubicBezTo>
                  <a:cubicBezTo>
                    <a:pt x="4573" y="16162"/>
                    <a:pt x="4474" y="16054"/>
                    <a:pt x="4347" y="16054"/>
                  </a:cubicBezTo>
                  <a:cubicBezTo>
                    <a:pt x="4337" y="16052"/>
                    <a:pt x="4327" y="16052"/>
                    <a:pt x="4317" y="16052"/>
                  </a:cubicBezTo>
                  <a:close/>
                  <a:moveTo>
                    <a:pt x="5361" y="16063"/>
                  </a:moveTo>
                  <a:cubicBezTo>
                    <a:pt x="5234" y="16063"/>
                    <a:pt x="5135" y="16162"/>
                    <a:pt x="5135" y="16289"/>
                  </a:cubicBezTo>
                  <a:cubicBezTo>
                    <a:pt x="5135" y="16416"/>
                    <a:pt x="5234" y="16516"/>
                    <a:pt x="5361" y="16516"/>
                  </a:cubicBezTo>
                  <a:cubicBezTo>
                    <a:pt x="5479" y="16516"/>
                    <a:pt x="5587" y="16416"/>
                    <a:pt x="5587" y="16289"/>
                  </a:cubicBezTo>
                  <a:cubicBezTo>
                    <a:pt x="5587" y="16162"/>
                    <a:pt x="5479" y="16063"/>
                    <a:pt x="5361" y="16063"/>
                  </a:cubicBezTo>
                  <a:close/>
                  <a:moveTo>
                    <a:pt x="6375" y="16063"/>
                  </a:moveTo>
                  <a:cubicBezTo>
                    <a:pt x="6248" y="16063"/>
                    <a:pt x="6149" y="16162"/>
                    <a:pt x="6149" y="16289"/>
                  </a:cubicBezTo>
                  <a:cubicBezTo>
                    <a:pt x="6149" y="16416"/>
                    <a:pt x="6248" y="16516"/>
                    <a:pt x="6375" y="16516"/>
                  </a:cubicBezTo>
                  <a:cubicBezTo>
                    <a:pt x="6502" y="16516"/>
                    <a:pt x="6602" y="16416"/>
                    <a:pt x="6602" y="16289"/>
                  </a:cubicBezTo>
                  <a:cubicBezTo>
                    <a:pt x="6602" y="16162"/>
                    <a:pt x="6502" y="16063"/>
                    <a:pt x="6375" y="16063"/>
                  </a:cubicBezTo>
                  <a:close/>
                  <a:moveTo>
                    <a:pt x="7398" y="16063"/>
                  </a:moveTo>
                  <a:cubicBezTo>
                    <a:pt x="7272" y="16063"/>
                    <a:pt x="7172" y="16162"/>
                    <a:pt x="7172" y="16289"/>
                  </a:cubicBezTo>
                  <a:cubicBezTo>
                    <a:pt x="7172" y="16416"/>
                    <a:pt x="7272" y="16516"/>
                    <a:pt x="7398" y="16516"/>
                  </a:cubicBezTo>
                  <a:cubicBezTo>
                    <a:pt x="7516" y="16516"/>
                    <a:pt x="7625" y="16416"/>
                    <a:pt x="7625" y="16289"/>
                  </a:cubicBezTo>
                  <a:cubicBezTo>
                    <a:pt x="7625" y="16162"/>
                    <a:pt x="7516" y="16063"/>
                    <a:pt x="7398" y="160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6" name="Google Shape;476;p9"/>
            <p:cNvGrpSpPr/>
            <p:nvPr/>
          </p:nvGrpSpPr>
          <p:grpSpPr>
            <a:xfrm rot="-366820">
              <a:off x="849289" y="4494767"/>
              <a:ext cx="383582" cy="404330"/>
              <a:chOff x="-2372955" y="2144257"/>
              <a:chExt cx="383587" cy="404335"/>
            </a:xfrm>
          </p:grpSpPr>
          <p:sp>
            <p:nvSpPr>
              <p:cNvPr id="477" name="Google Shape;477;p9"/>
              <p:cNvSpPr/>
              <p:nvPr/>
            </p:nvSpPr>
            <p:spPr>
              <a:xfrm>
                <a:off x="-2364484" y="2151508"/>
                <a:ext cx="368654" cy="389331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5423" extrusionOk="0">
                    <a:moveTo>
                      <a:pt x="2542" y="1"/>
                    </a:moveTo>
                    <a:cubicBezTo>
                      <a:pt x="1272" y="1"/>
                      <a:pt x="204" y="974"/>
                      <a:pt x="100" y="2253"/>
                    </a:cubicBezTo>
                    <a:cubicBezTo>
                      <a:pt x="1" y="3602"/>
                      <a:pt x="1006" y="4761"/>
                      <a:pt x="2337" y="4879"/>
                    </a:cubicBezTo>
                    <a:cubicBezTo>
                      <a:pt x="2409" y="4886"/>
                      <a:pt x="2480" y="4889"/>
                      <a:pt x="2551" y="4889"/>
                    </a:cubicBezTo>
                    <a:cubicBezTo>
                      <a:pt x="2853" y="4889"/>
                      <a:pt x="3139" y="4829"/>
                      <a:pt x="3396" y="4734"/>
                    </a:cubicBezTo>
                    <a:lnTo>
                      <a:pt x="5134" y="5422"/>
                    </a:lnTo>
                    <a:lnTo>
                      <a:pt x="4528" y="3856"/>
                    </a:lnTo>
                    <a:cubicBezTo>
                      <a:pt x="4772" y="3512"/>
                      <a:pt x="4935" y="3086"/>
                      <a:pt x="4962" y="2633"/>
                    </a:cubicBezTo>
                    <a:cubicBezTo>
                      <a:pt x="5071" y="1293"/>
                      <a:pt x="4057" y="125"/>
                      <a:pt x="2726" y="8"/>
                    </a:cubicBezTo>
                    <a:cubicBezTo>
                      <a:pt x="2664" y="3"/>
                      <a:pt x="2603" y="1"/>
                      <a:pt x="2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9"/>
              <p:cNvSpPr/>
              <p:nvPr/>
            </p:nvSpPr>
            <p:spPr>
              <a:xfrm>
                <a:off x="-2320905" y="2289567"/>
                <a:ext cx="48173" cy="4479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24" extrusionOk="0">
                    <a:moveTo>
                      <a:pt x="320" y="1"/>
                    </a:moveTo>
                    <a:cubicBezTo>
                      <a:pt x="172" y="1"/>
                      <a:pt x="36" y="128"/>
                      <a:pt x="27" y="285"/>
                    </a:cubicBezTo>
                    <a:cubicBezTo>
                      <a:pt x="0" y="457"/>
                      <a:pt x="136" y="611"/>
                      <a:pt x="308" y="620"/>
                    </a:cubicBezTo>
                    <a:cubicBezTo>
                      <a:pt x="323" y="622"/>
                      <a:pt x="338" y="623"/>
                      <a:pt x="352" y="623"/>
                    </a:cubicBezTo>
                    <a:cubicBezTo>
                      <a:pt x="506" y="623"/>
                      <a:pt x="636" y="496"/>
                      <a:pt x="652" y="339"/>
                    </a:cubicBezTo>
                    <a:cubicBezTo>
                      <a:pt x="670" y="158"/>
                      <a:pt x="534" y="13"/>
                      <a:pt x="362" y="4"/>
                    </a:cubicBezTo>
                    <a:cubicBezTo>
                      <a:pt x="348" y="2"/>
                      <a:pt x="334" y="1"/>
                      <a:pt x="3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9"/>
              <p:cNvSpPr/>
              <p:nvPr/>
            </p:nvSpPr>
            <p:spPr>
              <a:xfrm>
                <a:off x="-2246814" y="2294879"/>
                <a:ext cx="47527" cy="453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31" extrusionOk="0">
                    <a:moveTo>
                      <a:pt x="332" y="1"/>
                    </a:moveTo>
                    <a:cubicBezTo>
                      <a:pt x="173" y="1"/>
                      <a:pt x="36" y="131"/>
                      <a:pt x="28" y="292"/>
                    </a:cubicBezTo>
                    <a:cubicBezTo>
                      <a:pt x="0" y="455"/>
                      <a:pt x="136" y="618"/>
                      <a:pt x="308" y="627"/>
                    </a:cubicBezTo>
                    <a:cubicBezTo>
                      <a:pt x="323" y="630"/>
                      <a:pt x="338" y="631"/>
                      <a:pt x="352" y="631"/>
                    </a:cubicBezTo>
                    <a:cubicBezTo>
                      <a:pt x="506" y="631"/>
                      <a:pt x="635" y="504"/>
                      <a:pt x="643" y="347"/>
                    </a:cubicBezTo>
                    <a:cubicBezTo>
                      <a:pt x="661" y="166"/>
                      <a:pt x="535" y="21"/>
                      <a:pt x="363" y="3"/>
                    </a:cubicBezTo>
                    <a:cubicBezTo>
                      <a:pt x="352" y="2"/>
                      <a:pt x="342" y="1"/>
                      <a:pt x="3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9"/>
              <p:cNvSpPr/>
              <p:nvPr/>
            </p:nvSpPr>
            <p:spPr>
              <a:xfrm>
                <a:off x="-2172724" y="2300623"/>
                <a:ext cx="46881" cy="45301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31" extrusionOk="0">
                    <a:moveTo>
                      <a:pt x="321" y="1"/>
                    </a:moveTo>
                    <a:cubicBezTo>
                      <a:pt x="166" y="1"/>
                      <a:pt x="35" y="135"/>
                      <a:pt x="19" y="285"/>
                    </a:cubicBezTo>
                    <a:cubicBezTo>
                      <a:pt x="1" y="457"/>
                      <a:pt x="136" y="620"/>
                      <a:pt x="308" y="629"/>
                    </a:cubicBezTo>
                    <a:cubicBezTo>
                      <a:pt x="318" y="630"/>
                      <a:pt x="328" y="630"/>
                      <a:pt x="338" y="630"/>
                    </a:cubicBezTo>
                    <a:cubicBezTo>
                      <a:pt x="491" y="630"/>
                      <a:pt x="635" y="501"/>
                      <a:pt x="643" y="348"/>
                    </a:cubicBezTo>
                    <a:cubicBezTo>
                      <a:pt x="653" y="167"/>
                      <a:pt x="535" y="13"/>
                      <a:pt x="363" y="4"/>
                    </a:cubicBezTo>
                    <a:cubicBezTo>
                      <a:pt x="349" y="2"/>
                      <a:pt x="335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9"/>
              <p:cNvSpPr/>
              <p:nvPr/>
            </p:nvSpPr>
            <p:spPr>
              <a:xfrm>
                <a:off x="-2099279" y="2306510"/>
                <a:ext cx="47527" cy="45229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30" extrusionOk="0">
                    <a:moveTo>
                      <a:pt x="321" y="0"/>
                    </a:moveTo>
                    <a:cubicBezTo>
                      <a:pt x="173" y="0"/>
                      <a:pt x="36" y="127"/>
                      <a:pt x="28" y="284"/>
                    </a:cubicBezTo>
                    <a:cubicBezTo>
                      <a:pt x="1" y="456"/>
                      <a:pt x="137" y="610"/>
                      <a:pt x="309" y="628"/>
                    </a:cubicBezTo>
                    <a:cubicBezTo>
                      <a:pt x="319" y="629"/>
                      <a:pt x="329" y="630"/>
                      <a:pt x="339" y="630"/>
                    </a:cubicBezTo>
                    <a:cubicBezTo>
                      <a:pt x="499" y="630"/>
                      <a:pt x="636" y="500"/>
                      <a:pt x="653" y="339"/>
                    </a:cubicBezTo>
                    <a:cubicBezTo>
                      <a:pt x="662" y="176"/>
                      <a:pt x="526" y="13"/>
                      <a:pt x="363" y="4"/>
                    </a:cubicBezTo>
                    <a:cubicBezTo>
                      <a:pt x="349" y="1"/>
                      <a:pt x="335" y="0"/>
                      <a:pt x="3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9"/>
              <p:cNvSpPr/>
              <p:nvPr/>
            </p:nvSpPr>
            <p:spPr>
              <a:xfrm>
                <a:off x="-2110982" y="2164144"/>
                <a:ext cx="27425" cy="20461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85" extrusionOk="0">
                    <a:moveTo>
                      <a:pt x="124" y="0"/>
                    </a:moveTo>
                    <a:cubicBezTo>
                      <a:pt x="84" y="0"/>
                      <a:pt x="49" y="20"/>
                      <a:pt x="37" y="58"/>
                    </a:cubicBezTo>
                    <a:cubicBezTo>
                      <a:pt x="1" y="121"/>
                      <a:pt x="19" y="185"/>
                      <a:pt x="73" y="212"/>
                    </a:cubicBezTo>
                    <a:cubicBezTo>
                      <a:pt x="118" y="230"/>
                      <a:pt x="155" y="257"/>
                      <a:pt x="200" y="275"/>
                    </a:cubicBezTo>
                    <a:cubicBezTo>
                      <a:pt x="227" y="284"/>
                      <a:pt x="236" y="284"/>
                      <a:pt x="263" y="284"/>
                    </a:cubicBezTo>
                    <a:cubicBezTo>
                      <a:pt x="300" y="284"/>
                      <a:pt x="336" y="266"/>
                      <a:pt x="345" y="239"/>
                    </a:cubicBezTo>
                    <a:cubicBezTo>
                      <a:pt x="381" y="194"/>
                      <a:pt x="372" y="130"/>
                      <a:pt x="318" y="94"/>
                    </a:cubicBezTo>
                    <a:cubicBezTo>
                      <a:pt x="272" y="58"/>
                      <a:pt x="227" y="40"/>
                      <a:pt x="182" y="13"/>
                    </a:cubicBezTo>
                    <a:cubicBezTo>
                      <a:pt x="162" y="4"/>
                      <a:pt x="143" y="0"/>
                      <a:pt x="1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9"/>
              <p:cNvSpPr/>
              <p:nvPr/>
            </p:nvSpPr>
            <p:spPr>
              <a:xfrm>
                <a:off x="-2372955" y="2144257"/>
                <a:ext cx="383587" cy="404335"/>
              </a:xfrm>
              <a:custGeom>
                <a:avLst/>
                <a:gdLst/>
                <a:ahLst/>
                <a:cxnLst/>
                <a:rect l="l" t="t" r="r" b="b"/>
                <a:pathLst>
                  <a:path w="5343" h="5632" extrusionOk="0">
                    <a:moveTo>
                      <a:pt x="2640" y="0"/>
                    </a:moveTo>
                    <a:cubicBezTo>
                      <a:pt x="1328" y="0"/>
                      <a:pt x="222" y="1022"/>
                      <a:pt x="119" y="2354"/>
                    </a:cubicBezTo>
                    <a:cubicBezTo>
                      <a:pt x="1" y="3758"/>
                      <a:pt x="1060" y="4980"/>
                      <a:pt x="2464" y="5089"/>
                    </a:cubicBezTo>
                    <a:cubicBezTo>
                      <a:pt x="2529" y="5094"/>
                      <a:pt x="2595" y="5096"/>
                      <a:pt x="2661" y="5096"/>
                    </a:cubicBezTo>
                    <a:cubicBezTo>
                      <a:pt x="2953" y="5096"/>
                      <a:pt x="3250" y="5047"/>
                      <a:pt x="3523" y="4944"/>
                    </a:cubicBezTo>
                    <a:lnTo>
                      <a:pt x="5207" y="5623"/>
                    </a:lnTo>
                    <a:cubicBezTo>
                      <a:pt x="5234" y="5632"/>
                      <a:pt x="5243" y="5632"/>
                      <a:pt x="5252" y="5632"/>
                    </a:cubicBezTo>
                    <a:cubicBezTo>
                      <a:pt x="5289" y="5632"/>
                      <a:pt x="5307" y="5623"/>
                      <a:pt x="5307" y="5605"/>
                    </a:cubicBezTo>
                    <a:cubicBezTo>
                      <a:pt x="5343" y="5578"/>
                      <a:pt x="5343" y="5532"/>
                      <a:pt x="5334" y="5487"/>
                    </a:cubicBezTo>
                    <a:lnTo>
                      <a:pt x="4745" y="3984"/>
                    </a:lnTo>
                    <a:cubicBezTo>
                      <a:pt x="4990" y="3622"/>
                      <a:pt x="5144" y="3187"/>
                      <a:pt x="5171" y="2743"/>
                    </a:cubicBezTo>
                    <a:cubicBezTo>
                      <a:pt x="5234" y="1992"/>
                      <a:pt x="4963" y="1268"/>
                      <a:pt x="4428" y="733"/>
                    </a:cubicBezTo>
                    <a:cubicBezTo>
                      <a:pt x="4410" y="711"/>
                      <a:pt x="4385" y="699"/>
                      <a:pt x="4359" y="699"/>
                    </a:cubicBezTo>
                    <a:cubicBezTo>
                      <a:pt x="4333" y="699"/>
                      <a:pt x="4306" y="711"/>
                      <a:pt x="4284" y="733"/>
                    </a:cubicBezTo>
                    <a:cubicBezTo>
                      <a:pt x="4238" y="770"/>
                      <a:pt x="4238" y="833"/>
                      <a:pt x="4284" y="878"/>
                    </a:cubicBezTo>
                    <a:cubicBezTo>
                      <a:pt x="4782" y="1358"/>
                      <a:pt x="5026" y="2019"/>
                      <a:pt x="4972" y="2716"/>
                    </a:cubicBezTo>
                    <a:cubicBezTo>
                      <a:pt x="4935" y="3142"/>
                      <a:pt x="4791" y="3549"/>
                      <a:pt x="4546" y="3893"/>
                    </a:cubicBezTo>
                    <a:cubicBezTo>
                      <a:pt x="4519" y="3921"/>
                      <a:pt x="4519" y="3957"/>
                      <a:pt x="4528" y="3993"/>
                    </a:cubicBezTo>
                    <a:lnTo>
                      <a:pt x="5053" y="5315"/>
                    </a:lnTo>
                    <a:lnTo>
                      <a:pt x="3559" y="4717"/>
                    </a:lnTo>
                    <a:cubicBezTo>
                      <a:pt x="3546" y="4713"/>
                      <a:pt x="3530" y="4711"/>
                      <a:pt x="3515" y="4711"/>
                    </a:cubicBezTo>
                    <a:cubicBezTo>
                      <a:pt x="3500" y="4711"/>
                      <a:pt x="3487" y="4713"/>
                      <a:pt x="3478" y="4717"/>
                    </a:cubicBezTo>
                    <a:cubicBezTo>
                      <a:pt x="3220" y="4821"/>
                      <a:pt x="2943" y="4870"/>
                      <a:pt x="2664" y="4870"/>
                    </a:cubicBezTo>
                    <a:cubicBezTo>
                      <a:pt x="2600" y="4870"/>
                      <a:pt x="2536" y="4867"/>
                      <a:pt x="2473" y="4862"/>
                    </a:cubicBezTo>
                    <a:cubicBezTo>
                      <a:pt x="1196" y="4772"/>
                      <a:pt x="227" y="3640"/>
                      <a:pt x="327" y="2363"/>
                    </a:cubicBezTo>
                    <a:cubicBezTo>
                      <a:pt x="421" y="1152"/>
                      <a:pt x="1445" y="218"/>
                      <a:pt x="2639" y="218"/>
                    </a:cubicBezTo>
                    <a:cubicBezTo>
                      <a:pt x="2704" y="218"/>
                      <a:pt x="2769" y="221"/>
                      <a:pt x="2835" y="226"/>
                    </a:cubicBezTo>
                    <a:cubicBezTo>
                      <a:pt x="3016" y="235"/>
                      <a:pt x="3188" y="272"/>
                      <a:pt x="3351" y="326"/>
                    </a:cubicBezTo>
                    <a:cubicBezTo>
                      <a:pt x="3364" y="330"/>
                      <a:pt x="3376" y="331"/>
                      <a:pt x="3388" y="331"/>
                    </a:cubicBezTo>
                    <a:cubicBezTo>
                      <a:pt x="3435" y="331"/>
                      <a:pt x="3472" y="304"/>
                      <a:pt x="3487" y="254"/>
                    </a:cubicBezTo>
                    <a:cubicBezTo>
                      <a:pt x="3514" y="199"/>
                      <a:pt x="3478" y="145"/>
                      <a:pt x="3423" y="118"/>
                    </a:cubicBezTo>
                    <a:cubicBezTo>
                      <a:pt x="3242" y="63"/>
                      <a:pt x="3052" y="18"/>
                      <a:pt x="2853" y="9"/>
                    </a:cubicBezTo>
                    <a:cubicBezTo>
                      <a:pt x="2782" y="3"/>
                      <a:pt x="2711" y="0"/>
                      <a:pt x="26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4" name="Google Shape;484;p9"/>
            <p:cNvGrpSpPr/>
            <p:nvPr/>
          </p:nvGrpSpPr>
          <p:grpSpPr>
            <a:xfrm>
              <a:off x="373100" y="569672"/>
              <a:ext cx="388110" cy="724817"/>
              <a:chOff x="3438650" y="2871875"/>
              <a:chExt cx="135150" cy="252400"/>
            </a:xfrm>
          </p:grpSpPr>
          <p:sp>
            <p:nvSpPr>
              <p:cNvPr id="485" name="Google Shape;485;p9"/>
              <p:cNvSpPr/>
              <p:nvPr/>
            </p:nvSpPr>
            <p:spPr>
              <a:xfrm>
                <a:off x="3438650" y="2871875"/>
                <a:ext cx="135150" cy="252400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10096" extrusionOk="0">
                    <a:moveTo>
                      <a:pt x="4926" y="335"/>
                    </a:moveTo>
                    <a:cubicBezTo>
                      <a:pt x="4998" y="335"/>
                      <a:pt x="5071" y="408"/>
                      <a:pt x="5071" y="489"/>
                    </a:cubicBezTo>
                    <a:lnTo>
                      <a:pt x="5071" y="9607"/>
                    </a:lnTo>
                    <a:cubicBezTo>
                      <a:pt x="5071" y="9688"/>
                      <a:pt x="4998" y="9752"/>
                      <a:pt x="4926" y="9752"/>
                    </a:cubicBezTo>
                    <a:lnTo>
                      <a:pt x="489" y="9752"/>
                    </a:lnTo>
                    <a:cubicBezTo>
                      <a:pt x="408" y="9752"/>
                      <a:pt x="335" y="9688"/>
                      <a:pt x="335" y="9607"/>
                    </a:cubicBezTo>
                    <a:lnTo>
                      <a:pt x="335" y="489"/>
                    </a:lnTo>
                    <a:cubicBezTo>
                      <a:pt x="335" y="408"/>
                      <a:pt x="408" y="335"/>
                      <a:pt x="489" y="335"/>
                    </a:cubicBezTo>
                    <a:close/>
                    <a:moveTo>
                      <a:pt x="480" y="0"/>
                    </a:moveTo>
                    <a:cubicBezTo>
                      <a:pt x="217" y="0"/>
                      <a:pt x="0" y="217"/>
                      <a:pt x="0" y="489"/>
                    </a:cubicBezTo>
                    <a:lnTo>
                      <a:pt x="0" y="9607"/>
                    </a:lnTo>
                    <a:cubicBezTo>
                      <a:pt x="0" y="9879"/>
                      <a:pt x="208" y="10096"/>
                      <a:pt x="480" y="10096"/>
                    </a:cubicBezTo>
                    <a:lnTo>
                      <a:pt x="4917" y="10096"/>
                    </a:lnTo>
                    <a:cubicBezTo>
                      <a:pt x="5197" y="10096"/>
                      <a:pt x="5406" y="9879"/>
                      <a:pt x="5406" y="9607"/>
                    </a:cubicBezTo>
                    <a:lnTo>
                      <a:pt x="5406" y="489"/>
                    </a:lnTo>
                    <a:cubicBezTo>
                      <a:pt x="5406" y="217"/>
                      <a:pt x="5197" y="0"/>
                      <a:pt x="49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9"/>
              <p:cNvSpPr/>
              <p:nvPr/>
            </p:nvSpPr>
            <p:spPr>
              <a:xfrm>
                <a:off x="3454025" y="2894500"/>
                <a:ext cx="104150" cy="191075"/>
              </a:xfrm>
              <a:custGeom>
                <a:avLst/>
                <a:gdLst/>
                <a:ahLst/>
                <a:cxnLst/>
                <a:rect l="l" t="t" r="r" b="b"/>
                <a:pathLst>
                  <a:path w="4166" h="7643" extrusionOk="0">
                    <a:moveTo>
                      <a:pt x="1" y="1"/>
                    </a:moveTo>
                    <a:lnTo>
                      <a:pt x="1" y="7643"/>
                    </a:lnTo>
                    <a:lnTo>
                      <a:pt x="4166" y="76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9"/>
              <p:cNvSpPr/>
              <p:nvPr/>
            </p:nvSpPr>
            <p:spPr>
              <a:xfrm>
                <a:off x="3498400" y="3091425"/>
                <a:ext cx="15650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26" h="635" extrusionOk="0">
                    <a:moveTo>
                      <a:pt x="317" y="1"/>
                    </a:moveTo>
                    <a:cubicBezTo>
                      <a:pt x="136" y="1"/>
                      <a:pt x="1" y="137"/>
                      <a:pt x="1" y="318"/>
                    </a:cubicBezTo>
                    <a:cubicBezTo>
                      <a:pt x="1" y="490"/>
                      <a:pt x="136" y="635"/>
                      <a:pt x="317" y="635"/>
                    </a:cubicBezTo>
                    <a:cubicBezTo>
                      <a:pt x="489" y="635"/>
                      <a:pt x="625" y="490"/>
                      <a:pt x="625" y="318"/>
                    </a:cubicBezTo>
                    <a:cubicBezTo>
                      <a:pt x="625" y="137"/>
                      <a:pt x="48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8" name="Google Shape;488;p9"/>
            <p:cNvSpPr/>
            <p:nvPr/>
          </p:nvSpPr>
          <p:spPr>
            <a:xfrm rot="-5400000">
              <a:off x="-749127" y="1433823"/>
              <a:ext cx="1384662" cy="1345679"/>
            </a:xfrm>
            <a:custGeom>
              <a:avLst/>
              <a:gdLst/>
              <a:ahLst/>
              <a:cxnLst/>
              <a:rect l="l" t="t" r="r" b="b"/>
              <a:pathLst>
                <a:path w="19287" h="18744" extrusionOk="0">
                  <a:moveTo>
                    <a:pt x="227" y="1"/>
                  </a:moveTo>
                  <a:cubicBezTo>
                    <a:pt x="100" y="1"/>
                    <a:pt x="0" y="100"/>
                    <a:pt x="0" y="227"/>
                  </a:cubicBezTo>
                  <a:cubicBezTo>
                    <a:pt x="0" y="354"/>
                    <a:pt x="100" y="454"/>
                    <a:pt x="227" y="454"/>
                  </a:cubicBezTo>
                  <a:cubicBezTo>
                    <a:pt x="353" y="454"/>
                    <a:pt x="453" y="354"/>
                    <a:pt x="453" y="227"/>
                  </a:cubicBezTo>
                  <a:cubicBezTo>
                    <a:pt x="453" y="100"/>
                    <a:pt x="353" y="1"/>
                    <a:pt x="227" y="1"/>
                  </a:cubicBezTo>
                  <a:close/>
                  <a:moveTo>
                    <a:pt x="227" y="1015"/>
                  </a:moveTo>
                  <a:cubicBezTo>
                    <a:pt x="100" y="1015"/>
                    <a:pt x="0" y="1124"/>
                    <a:pt x="0" y="1241"/>
                  </a:cubicBezTo>
                  <a:cubicBezTo>
                    <a:pt x="0" y="1368"/>
                    <a:pt x="100" y="1468"/>
                    <a:pt x="227" y="1468"/>
                  </a:cubicBezTo>
                  <a:cubicBezTo>
                    <a:pt x="353" y="1468"/>
                    <a:pt x="453" y="1368"/>
                    <a:pt x="453" y="1241"/>
                  </a:cubicBezTo>
                  <a:cubicBezTo>
                    <a:pt x="453" y="1124"/>
                    <a:pt x="353" y="1015"/>
                    <a:pt x="227" y="1015"/>
                  </a:cubicBezTo>
                  <a:close/>
                  <a:moveTo>
                    <a:pt x="227" y="2038"/>
                  </a:moveTo>
                  <a:cubicBezTo>
                    <a:pt x="100" y="2038"/>
                    <a:pt x="0" y="2138"/>
                    <a:pt x="0" y="2265"/>
                  </a:cubicBezTo>
                  <a:cubicBezTo>
                    <a:pt x="0" y="2391"/>
                    <a:pt x="100" y="2491"/>
                    <a:pt x="227" y="2491"/>
                  </a:cubicBezTo>
                  <a:cubicBezTo>
                    <a:pt x="353" y="2491"/>
                    <a:pt x="453" y="2391"/>
                    <a:pt x="453" y="2265"/>
                  </a:cubicBezTo>
                  <a:cubicBezTo>
                    <a:pt x="453" y="2138"/>
                    <a:pt x="353" y="2038"/>
                    <a:pt x="227" y="2038"/>
                  </a:cubicBezTo>
                  <a:close/>
                  <a:moveTo>
                    <a:pt x="227" y="3052"/>
                  </a:moveTo>
                  <a:cubicBezTo>
                    <a:pt x="100" y="3052"/>
                    <a:pt x="0" y="3161"/>
                    <a:pt x="0" y="3279"/>
                  </a:cubicBezTo>
                  <a:cubicBezTo>
                    <a:pt x="0" y="3405"/>
                    <a:pt x="100" y="3505"/>
                    <a:pt x="227" y="3505"/>
                  </a:cubicBezTo>
                  <a:cubicBezTo>
                    <a:pt x="353" y="3505"/>
                    <a:pt x="453" y="3405"/>
                    <a:pt x="453" y="3279"/>
                  </a:cubicBezTo>
                  <a:cubicBezTo>
                    <a:pt x="453" y="3161"/>
                    <a:pt x="353" y="3052"/>
                    <a:pt x="227" y="3052"/>
                  </a:cubicBezTo>
                  <a:close/>
                  <a:moveTo>
                    <a:pt x="227" y="4075"/>
                  </a:moveTo>
                  <a:cubicBezTo>
                    <a:pt x="100" y="4075"/>
                    <a:pt x="0" y="4175"/>
                    <a:pt x="0" y="4302"/>
                  </a:cubicBezTo>
                  <a:cubicBezTo>
                    <a:pt x="0" y="4429"/>
                    <a:pt x="100" y="4528"/>
                    <a:pt x="227" y="4528"/>
                  </a:cubicBezTo>
                  <a:cubicBezTo>
                    <a:pt x="353" y="4528"/>
                    <a:pt x="453" y="4429"/>
                    <a:pt x="453" y="4302"/>
                  </a:cubicBezTo>
                  <a:cubicBezTo>
                    <a:pt x="453" y="4175"/>
                    <a:pt x="353" y="4075"/>
                    <a:pt x="227" y="4075"/>
                  </a:cubicBezTo>
                  <a:close/>
                  <a:moveTo>
                    <a:pt x="227" y="5089"/>
                  </a:moveTo>
                  <a:cubicBezTo>
                    <a:pt x="100" y="5089"/>
                    <a:pt x="0" y="5198"/>
                    <a:pt x="0" y="5316"/>
                  </a:cubicBezTo>
                  <a:cubicBezTo>
                    <a:pt x="0" y="5443"/>
                    <a:pt x="100" y="5542"/>
                    <a:pt x="227" y="5542"/>
                  </a:cubicBezTo>
                  <a:cubicBezTo>
                    <a:pt x="353" y="5542"/>
                    <a:pt x="453" y="5443"/>
                    <a:pt x="453" y="5316"/>
                  </a:cubicBezTo>
                  <a:cubicBezTo>
                    <a:pt x="453" y="5198"/>
                    <a:pt x="353" y="5089"/>
                    <a:pt x="227" y="5089"/>
                  </a:cubicBezTo>
                  <a:close/>
                  <a:moveTo>
                    <a:pt x="227" y="6113"/>
                  </a:moveTo>
                  <a:cubicBezTo>
                    <a:pt x="100" y="6113"/>
                    <a:pt x="0" y="6212"/>
                    <a:pt x="0" y="6339"/>
                  </a:cubicBezTo>
                  <a:cubicBezTo>
                    <a:pt x="0" y="6466"/>
                    <a:pt x="100" y="6565"/>
                    <a:pt x="227" y="6565"/>
                  </a:cubicBezTo>
                  <a:cubicBezTo>
                    <a:pt x="353" y="6565"/>
                    <a:pt x="453" y="6466"/>
                    <a:pt x="453" y="6339"/>
                  </a:cubicBezTo>
                  <a:cubicBezTo>
                    <a:pt x="453" y="6212"/>
                    <a:pt x="353" y="6113"/>
                    <a:pt x="227" y="6113"/>
                  </a:cubicBezTo>
                  <a:close/>
                  <a:moveTo>
                    <a:pt x="227" y="7127"/>
                  </a:moveTo>
                  <a:cubicBezTo>
                    <a:pt x="100" y="7127"/>
                    <a:pt x="0" y="7235"/>
                    <a:pt x="0" y="7353"/>
                  </a:cubicBezTo>
                  <a:cubicBezTo>
                    <a:pt x="0" y="7480"/>
                    <a:pt x="100" y="7579"/>
                    <a:pt x="227" y="7579"/>
                  </a:cubicBezTo>
                  <a:cubicBezTo>
                    <a:pt x="353" y="7579"/>
                    <a:pt x="453" y="7480"/>
                    <a:pt x="453" y="7353"/>
                  </a:cubicBezTo>
                  <a:cubicBezTo>
                    <a:pt x="453" y="7235"/>
                    <a:pt x="353" y="7127"/>
                    <a:pt x="227" y="7127"/>
                  </a:cubicBezTo>
                  <a:close/>
                  <a:moveTo>
                    <a:pt x="227" y="8150"/>
                  </a:moveTo>
                  <a:cubicBezTo>
                    <a:pt x="100" y="8150"/>
                    <a:pt x="0" y="8250"/>
                    <a:pt x="0" y="8376"/>
                  </a:cubicBezTo>
                  <a:cubicBezTo>
                    <a:pt x="0" y="8503"/>
                    <a:pt x="100" y="8603"/>
                    <a:pt x="227" y="8603"/>
                  </a:cubicBezTo>
                  <a:cubicBezTo>
                    <a:pt x="353" y="8603"/>
                    <a:pt x="453" y="8503"/>
                    <a:pt x="453" y="8376"/>
                  </a:cubicBezTo>
                  <a:cubicBezTo>
                    <a:pt x="453" y="8250"/>
                    <a:pt x="353" y="8150"/>
                    <a:pt x="227" y="8150"/>
                  </a:cubicBezTo>
                  <a:close/>
                  <a:moveTo>
                    <a:pt x="227" y="9164"/>
                  </a:moveTo>
                  <a:cubicBezTo>
                    <a:pt x="100" y="9164"/>
                    <a:pt x="0" y="9273"/>
                    <a:pt x="0" y="9390"/>
                  </a:cubicBezTo>
                  <a:cubicBezTo>
                    <a:pt x="0" y="9517"/>
                    <a:pt x="100" y="9617"/>
                    <a:pt x="227" y="9617"/>
                  </a:cubicBezTo>
                  <a:cubicBezTo>
                    <a:pt x="353" y="9617"/>
                    <a:pt x="453" y="9517"/>
                    <a:pt x="453" y="9390"/>
                  </a:cubicBezTo>
                  <a:cubicBezTo>
                    <a:pt x="453" y="9273"/>
                    <a:pt x="353" y="9164"/>
                    <a:pt x="227" y="9164"/>
                  </a:cubicBezTo>
                  <a:close/>
                  <a:moveTo>
                    <a:pt x="227" y="10187"/>
                  </a:moveTo>
                  <a:cubicBezTo>
                    <a:pt x="100" y="10187"/>
                    <a:pt x="0" y="10287"/>
                    <a:pt x="0" y="10414"/>
                  </a:cubicBezTo>
                  <a:cubicBezTo>
                    <a:pt x="0" y="10540"/>
                    <a:pt x="100" y="10640"/>
                    <a:pt x="227" y="10640"/>
                  </a:cubicBezTo>
                  <a:cubicBezTo>
                    <a:pt x="353" y="10640"/>
                    <a:pt x="453" y="10540"/>
                    <a:pt x="453" y="10414"/>
                  </a:cubicBezTo>
                  <a:cubicBezTo>
                    <a:pt x="453" y="10287"/>
                    <a:pt x="353" y="10187"/>
                    <a:pt x="227" y="10187"/>
                  </a:cubicBezTo>
                  <a:close/>
                  <a:moveTo>
                    <a:pt x="227" y="11201"/>
                  </a:moveTo>
                  <a:cubicBezTo>
                    <a:pt x="100" y="11201"/>
                    <a:pt x="0" y="11310"/>
                    <a:pt x="0" y="11428"/>
                  </a:cubicBezTo>
                  <a:cubicBezTo>
                    <a:pt x="0" y="11554"/>
                    <a:pt x="100" y="11654"/>
                    <a:pt x="227" y="11654"/>
                  </a:cubicBezTo>
                  <a:cubicBezTo>
                    <a:pt x="353" y="11654"/>
                    <a:pt x="453" y="11554"/>
                    <a:pt x="453" y="11428"/>
                  </a:cubicBezTo>
                  <a:cubicBezTo>
                    <a:pt x="453" y="11310"/>
                    <a:pt x="353" y="11201"/>
                    <a:pt x="227" y="11201"/>
                  </a:cubicBezTo>
                  <a:close/>
                  <a:moveTo>
                    <a:pt x="227" y="12224"/>
                  </a:moveTo>
                  <a:cubicBezTo>
                    <a:pt x="100" y="12224"/>
                    <a:pt x="0" y="12324"/>
                    <a:pt x="0" y="12451"/>
                  </a:cubicBezTo>
                  <a:cubicBezTo>
                    <a:pt x="0" y="12578"/>
                    <a:pt x="100" y="12677"/>
                    <a:pt x="227" y="12677"/>
                  </a:cubicBezTo>
                  <a:cubicBezTo>
                    <a:pt x="353" y="12677"/>
                    <a:pt x="453" y="12578"/>
                    <a:pt x="453" y="12451"/>
                  </a:cubicBezTo>
                  <a:cubicBezTo>
                    <a:pt x="453" y="12324"/>
                    <a:pt x="353" y="12224"/>
                    <a:pt x="227" y="12224"/>
                  </a:cubicBezTo>
                  <a:close/>
                  <a:moveTo>
                    <a:pt x="277" y="13236"/>
                  </a:moveTo>
                  <a:cubicBezTo>
                    <a:pt x="266" y="13236"/>
                    <a:pt x="256" y="13237"/>
                    <a:pt x="245" y="13239"/>
                  </a:cubicBezTo>
                  <a:cubicBezTo>
                    <a:pt x="127" y="13257"/>
                    <a:pt x="45" y="13365"/>
                    <a:pt x="55" y="13492"/>
                  </a:cubicBezTo>
                  <a:cubicBezTo>
                    <a:pt x="64" y="13601"/>
                    <a:pt x="172" y="13682"/>
                    <a:pt x="272" y="13682"/>
                  </a:cubicBezTo>
                  <a:lnTo>
                    <a:pt x="308" y="13682"/>
                  </a:lnTo>
                  <a:cubicBezTo>
                    <a:pt x="426" y="13673"/>
                    <a:pt x="507" y="13555"/>
                    <a:pt x="498" y="13438"/>
                  </a:cubicBezTo>
                  <a:cubicBezTo>
                    <a:pt x="490" y="13322"/>
                    <a:pt x="391" y="13236"/>
                    <a:pt x="277" y="13236"/>
                  </a:cubicBezTo>
                  <a:close/>
                  <a:moveTo>
                    <a:pt x="486" y="14228"/>
                  </a:moveTo>
                  <a:cubicBezTo>
                    <a:pt x="466" y="14228"/>
                    <a:pt x="446" y="14230"/>
                    <a:pt x="426" y="14234"/>
                  </a:cubicBezTo>
                  <a:cubicBezTo>
                    <a:pt x="308" y="14271"/>
                    <a:pt x="245" y="14397"/>
                    <a:pt x="281" y="14524"/>
                  </a:cubicBezTo>
                  <a:cubicBezTo>
                    <a:pt x="317" y="14624"/>
                    <a:pt x="399" y="14678"/>
                    <a:pt x="498" y="14678"/>
                  </a:cubicBezTo>
                  <a:cubicBezTo>
                    <a:pt x="516" y="14678"/>
                    <a:pt x="543" y="14678"/>
                    <a:pt x="562" y="14669"/>
                  </a:cubicBezTo>
                  <a:cubicBezTo>
                    <a:pt x="679" y="14633"/>
                    <a:pt x="743" y="14497"/>
                    <a:pt x="716" y="14388"/>
                  </a:cubicBezTo>
                  <a:cubicBezTo>
                    <a:pt x="685" y="14283"/>
                    <a:pt x="586" y="14228"/>
                    <a:pt x="486" y="14228"/>
                  </a:cubicBezTo>
                  <a:close/>
                  <a:moveTo>
                    <a:pt x="881" y="15162"/>
                  </a:moveTo>
                  <a:cubicBezTo>
                    <a:pt x="847" y="15162"/>
                    <a:pt x="812" y="15170"/>
                    <a:pt x="779" y="15185"/>
                  </a:cubicBezTo>
                  <a:cubicBezTo>
                    <a:pt x="679" y="15249"/>
                    <a:pt x="634" y="15384"/>
                    <a:pt x="688" y="15493"/>
                  </a:cubicBezTo>
                  <a:cubicBezTo>
                    <a:pt x="725" y="15575"/>
                    <a:pt x="806" y="15620"/>
                    <a:pt x="897" y="15620"/>
                  </a:cubicBezTo>
                  <a:cubicBezTo>
                    <a:pt x="924" y="15620"/>
                    <a:pt x="960" y="15620"/>
                    <a:pt x="996" y="15593"/>
                  </a:cubicBezTo>
                  <a:cubicBezTo>
                    <a:pt x="1096" y="15538"/>
                    <a:pt x="1141" y="15403"/>
                    <a:pt x="1087" y="15294"/>
                  </a:cubicBezTo>
                  <a:cubicBezTo>
                    <a:pt x="1048" y="15210"/>
                    <a:pt x="967" y="15162"/>
                    <a:pt x="881" y="15162"/>
                  </a:cubicBezTo>
                  <a:close/>
                  <a:moveTo>
                    <a:pt x="1436" y="16025"/>
                  </a:moveTo>
                  <a:cubicBezTo>
                    <a:pt x="1390" y="16025"/>
                    <a:pt x="1344" y="16040"/>
                    <a:pt x="1304" y="16073"/>
                  </a:cubicBezTo>
                  <a:cubicBezTo>
                    <a:pt x="1195" y="16154"/>
                    <a:pt x="1177" y="16290"/>
                    <a:pt x="1259" y="16389"/>
                  </a:cubicBezTo>
                  <a:cubicBezTo>
                    <a:pt x="1304" y="16444"/>
                    <a:pt x="1367" y="16480"/>
                    <a:pt x="1440" y="16480"/>
                  </a:cubicBezTo>
                  <a:cubicBezTo>
                    <a:pt x="1485" y="16480"/>
                    <a:pt x="1521" y="16471"/>
                    <a:pt x="1576" y="16435"/>
                  </a:cubicBezTo>
                  <a:cubicBezTo>
                    <a:pt x="1675" y="16353"/>
                    <a:pt x="1693" y="16217"/>
                    <a:pt x="1621" y="16118"/>
                  </a:cubicBezTo>
                  <a:cubicBezTo>
                    <a:pt x="1572" y="16058"/>
                    <a:pt x="1504" y="16025"/>
                    <a:pt x="1436" y="16025"/>
                  </a:cubicBezTo>
                  <a:close/>
                  <a:moveTo>
                    <a:pt x="2120" y="16779"/>
                  </a:moveTo>
                  <a:cubicBezTo>
                    <a:pt x="2059" y="16779"/>
                    <a:pt x="1999" y="16804"/>
                    <a:pt x="1956" y="16851"/>
                  </a:cubicBezTo>
                  <a:cubicBezTo>
                    <a:pt x="1865" y="16942"/>
                    <a:pt x="1874" y="17087"/>
                    <a:pt x="1965" y="17168"/>
                  </a:cubicBezTo>
                  <a:cubicBezTo>
                    <a:pt x="2010" y="17204"/>
                    <a:pt x="2074" y="17222"/>
                    <a:pt x="2119" y="17232"/>
                  </a:cubicBezTo>
                  <a:cubicBezTo>
                    <a:pt x="2182" y="17232"/>
                    <a:pt x="2237" y="17204"/>
                    <a:pt x="2282" y="17159"/>
                  </a:cubicBezTo>
                  <a:cubicBezTo>
                    <a:pt x="2372" y="17069"/>
                    <a:pt x="2363" y="16915"/>
                    <a:pt x="2273" y="16842"/>
                  </a:cubicBezTo>
                  <a:cubicBezTo>
                    <a:pt x="2230" y="16799"/>
                    <a:pt x="2175" y="16779"/>
                    <a:pt x="2120" y="16779"/>
                  </a:cubicBezTo>
                  <a:close/>
                  <a:moveTo>
                    <a:pt x="2928" y="17384"/>
                  </a:moveTo>
                  <a:cubicBezTo>
                    <a:pt x="2853" y="17384"/>
                    <a:pt x="2781" y="17421"/>
                    <a:pt x="2735" y="17485"/>
                  </a:cubicBezTo>
                  <a:cubicBezTo>
                    <a:pt x="2671" y="17603"/>
                    <a:pt x="2707" y="17739"/>
                    <a:pt x="2807" y="17802"/>
                  </a:cubicBezTo>
                  <a:cubicBezTo>
                    <a:pt x="2842" y="17830"/>
                    <a:pt x="2866" y="17841"/>
                    <a:pt x="2899" y="17841"/>
                  </a:cubicBezTo>
                  <a:cubicBezTo>
                    <a:pt x="2910" y="17841"/>
                    <a:pt x="2921" y="17840"/>
                    <a:pt x="2934" y="17838"/>
                  </a:cubicBezTo>
                  <a:cubicBezTo>
                    <a:pt x="3006" y="17838"/>
                    <a:pt x="3079" y="17802"/>
                    <a:pt x="3124" y="17739"/>
                  </a:cubicBezTo>
                  <a:cubicBezTo>
                    <a:pt x="3187" y="17621"/>
                    <a:pt x="3160" y="17485"/>
                    <a:pt x="3052" y="17422"/>
                  </a:cubicBezTo>
                  <a:cubicBezTo>
                    <a:pt x="3012" y="17396"/>
                    <a:pt x="2970" y="17384"/>
                    <a:pt x="2928" y="17384"/>
                  </a:cubicBezTo>
                  <a:close/>
                  <a:moveTo>
                    <a:pt x="3830" y="17858"/>
                  </a:moveTo>
                  <a:cubicBezTo>
                    <a:pt x="3743" y="17858"/>
                    <a:pt x="3656" y="17910"/>
                    <a:pt x="3622" y="17992"/>
                  </a:cubicBezTo>
                  <a:cubicBezTo>
                    <a:pt x="3577" y="18110"/>
                    <a:pt x="3631" y="18246"/>
                    <a:pt x="3749" y="18291"/>
                  </a:cubicBezTo>
                  <a:cubicBezTo>
                    <a:pt x="3768" y="18297"/>
                    <a:pt x="3787" y="18304"/>
                    <a:pt x="3810" y="18304"/>
                  </a:cubicBezTo>
                  <a:cubicBezTo>
                    <a:pt x="3819" y="18304"/>
                    <a:pt x="3829" y="18303"/>
                    <a:pt x="3839" y="18300"/>
                  </a:cubicBezTo>
                  <a:cubicBezTo>
                    <a:pt x="3912" y="18300"/>
                    <a:pt x="4002" y="18255"/>
                    <a:pt x="4039" y="18164"/>
                  </a:cubicBezTo>
                  <a:cubicBezTo>
                    <a:pt x="4084" y="18055"/>
                    <a:pt x="4029" y="17911"/>
                    <a:pt x="3912" y="17874"/>
                  </a:cubicBezTo>
                  <a:cubicBezTo>
                    <a:pt x="3886" y="17863"/>
                    <a:pt x="3858" y="17858"/>
                    <a:pt x="3830" y="17858"/>
                  </a:cubicBezTo>
                  <a:close/>
                  <a:moveTo>
                    <a:pt x="4792" y="18155"/>
                  </a:moveTo>
                  <a:cubicBezTo>
                    <a:pt x="4688" y="18155"/>
                    <a:pt x="4597" y="18230"/>
                    <a:pt x="4582" y="18336"/>
                  </a:cubicBezTo>
                  <a:cubicBezTo>
                    <a:pt x="4546" y="18463"/>
                    <a:pt x="4627" y="18581"/>
                    <a:pt x="4754" y="18608"/>
                  </a:cubicBezTo>
                  <a:cubicBezTo>
                    <a:pt x="4772" y="18608"/>
                    <a:pt x="4790" y="18617"/>
                    <a:pt x="4808" y="18617"/>
                  </a:cubicBezTo>
                  <a:cubicBezTo>
                    <a:pt x="4908" y="18617"/>
                    <a:pt x="4998" y="18535"/>
                    <a:pt x="5025" y="18436"/>
                  </a:cubicBezTo>
                  <a:cubicBezTo>
                    <a:pt x="5062" y="18309"/>
                    <a:pt x="4980" y="18191"/>
                    <a:pt x="4853" y="18164"/>
                  </a:cubicBezTo>
                  <a:cubicBezTo>
                    <a:pt x="4833" y="18158"/>
                    <a:pt x="4812" y="18155"/>
                    <a:pt x="4792" y="18155"/>
                  </a:cubicBezTo>
                  <a:close/>
                  <a:moveTo>
                    <a:pt x="5807" y="18290"/>
                  </a:moveTo>
                  <a:cubicBezTo>
                    <a:pt x="5695" y="18290"/>
                    <a:pt x="5587" y="18387"/>
                    <a:pt x="5587" y="18508"/>
                  </a:cubicBezTo>
                  <a:cubicBezTo>
                    <a:pt x="5578" y="18626"/>
                    <a:pt x="5677" y="18735"/>
                    <a:pt x="5804" y="18744"/>
                  </a:cubicBezTo>
                  <a:cubicBezTo>
                    <a:pt x="5940" y="18744"/>
                    <a:pt x="6030" y="18644"/>
                    <a:pt x="6040" y="18526"/>
                  </a:cubicBezTo>
                  <a:cubicBezTo>
                    <a:pt x="6049" y="18400"/>
                    <a:pt x="5949" y="18291"/>
                    <a:pt x="5822" y="18291"/>
                  </a:cubicBezTo>
                  <a:cubicBezTo>
                    <a:pt x="5817" y="18291"/>
                    <a:pt x="5812" y="18290"/>
                    <a:pt x="5807" y="18290"/>
                  </a:cubicBezTo>
                  <a:close/>
                  <a:moveTo>
                    <a:pt x="6836" y="18291"/>
                  </a:moveTo>
                  <a:cubicBezTo>
                    <a:pt x="6710" y="18291"/>
                    <a:pt x="6610" y="18390"/>
                    <a:pt x="6610" y="18517"/>
                  </a:cubicBezTo>
                  <a:cubicBezTo>
                    <a:pt x="6610" y="18644"/>
                    <a:pt x="6710" y="18744"/>
                    <a:pt x="6836" y="18744"/>
                  </a:cubicBezTo>
                  <a:cubicBezTo>
                    <a:pt x="6954" y="18744"/>
                    <a:pt x="7063" y="18644"/>
                    <a:pt x="7063" y="18517"/>
                  </a:cubicBezTo>
                  <a:cubicBezTo>
                    <a:pt x="7063" y="18390"/>
                    <a:pt x="6954" y="18291"/>
                    <a:pt x="6836" y="18291"/>
                  </a:cubicBezTo>
                  <a:close/>
                  <a:moveTo>
                    <a:pt x="7850" y="18291"/>
                  </a:moveTo>
                  <a:cubicBezTo>
                    <a:pt x="7733" y="18291"/>
                    <a:pt x="7624" y="18390"/>
                    <a:pt x="7624" y="18517"/>
                  </a:cubicBezTo>
                  <a:cubicBezTo>
                    <a:pt x="7624" y="18644"/>
                    <a:pt x="7733" y="18744"/>
                    <a:pt x="7850" y="18744"/>
                  </a:cubicBezTo>
                  <a:cubicBezTo>
                    <a:pt x="7977" y="18744"/>
                    <a:pt x="8077" y="18644"/>
                    <a:pt x="8077" y="18517"/>
                  </a:cubicBezTo>
                  <a:cubicBezTo>
                    <a:pt x="8077" y="18390"/>
                    <a:pt x="7977" y="18291"/>
                    <a:pt x="7850" y="18291"/>
                  </a:cubicBezTo>
                  <a:close/>
                  <a:moveTo>
                    <a:pt x="8874" y="18291"/>
                  </a:moveTo>
                  <a:cubicBezTo>
                    <a:pt x="8747" y="18291"/>
                    <a:pt x="8647" y="18390"/>
                    <a:pt x="8647" y="18517"/>
                  </a:cubicBezTo>
                  <a:cubicBezTo>
                    <a:pt x="8647" y="18644"/>
                    <a:pt x="8747" y="18744"/>
                    <a:pt x="8874" y="18744"/>
                  </a:cubicBezTo>
                  <a:cubicBezTo>
                    <a:pt x="8991" y="18744"/>
                    <a:pt x="9100" y="18644"/>
                    <a:pt x="9100" y="18517"/>
                  </a:cubicBezTo>
                  <a:cubicBezTo>
                    <a:pt x="9100" y="18390"/>
                    <a:pt x="8991" y="18291"/>
                    <a:pt x="8874" y="18291"/>
                  </a:cubicBezTo>
                  <a:close/>
                  <a:moveTo>
                    <a:pt x="9888" y="18291"/>
                  </a:moveTo>
                  <a:cubicBezTo>
                    <a:pt x="9770" y="18291"/>
                    <a:pt x="9661" y="18390"/>
                    <a:pt x="9661" y="18517"/>
                  </a:cubicBezTo>
                  <a:cubicBezTo>
                    <a:pt x="9661" y="18644"/>
                    <a:pt x="9770" y="18744"/>
                    <a:pt x="9888" y="18744"/>
                  </a:cubicBezTo>
                  <a:cubicBezTo>
                    <a:pt x="10014" y="18744"/>
                    <a:pt x="10114" y="18644"/>
                    <a:pt x="10114" y="18517"/>
                  </a:cubicBezTo>
                  <a:cubicBezTo>
                    <a:pt x="10114" y="18390"/>
                    <a:pt x="10014" y="18291"/>
                    <a:pt x="9888" y="18291"/>
                  </a:cubicBezTo>
                  <a:close/>
                  <a:moveTo>
                    <a:pt x="10911" y="18291"/>
                  </a:moveTo>
                  <a:cubicBezTo>
                    <a:pt x="10784" y="18291"/>
                    <a:pt x="10684" y="18390"/>
                    <a:pt x="10684" y="18517"/>
                  </a:cubicBezTo>
                  <a:cubicBezTo>
                    <a:pt x="10684" y="18644"/>
                    <a:pt x="10784" y="18744"/>
                    <a:pt x="10911" y="18744"/>
                  </a:cubicBezTo>
                  <a:cubicBezTo>
                    <a:pt x="11029" y="18744"/>
                    <a:pt x="11137" y="18644"/>
                    <a:pt x="11137" y="18517"/>
                  </a:cubicBezTo>
                  <a:cubicBezTo>
                    <a:pt x="11137" y="18390"/>
                    <a:pt x="11029" y="18291"/>
                    <a:pt x="10911" y="18291"/>
                  </a:cubicBezTo>
                  <a:close/>
                  <a:moveTo>
                    <a:pt x="11925" y="18291"/>
                  </a:moveTo>
                  <a:cubicBezTo>
                    <a:pt x="11807" y="18291"/>
                    <a:pt x="11699" y="18390"/>
                    <a:pt x="11699" y="18517"/>
                  </a:cubicBezTo>
                  <a:cubicBezTo>
                    <a:pt x="11699" y="18644"/>
                    <a:pt x="11807" y="18744"/>
                    <a:pt x="11925" y="18744"/>
                  </a:cubicBezTo>
                  <a:cubicBezTo>
                    <a:pt x="12052" y="18744"/>
                    <a:pt x="12151" y="18644"/>
                    <a:pt x="12151" y="18517"/>
                  </a:cubicBezTo>
                  <a:cubicBezTo>
                    <a:pt x="12151" y="18390"/>
                    <a:pt x="12052" y="18291"/>
                    <a:pt x="11925" y="18291"/>
                  </a:cubicBezTo>
                  <a:close/>
                  <a:moveTo>
                    <a:pt x="12948" y="18291"/>
                  </a:moveTo>
                  <a:cubicBezTo>
                    <a:pt x="12821" y="18291"/>
                    <a:pt x="12722" y="18390"/>
                    <a:pt x="12722" y="18517"/>
                  </a:cubicBezTo>
                  <a:cubicBezTo>
                    <a:pt x="12722" y="18644"/>
                    <a:pt x="12821" y="18744"/>
                    <a:pt x="12948" y="18744"/>
                  </a:cubicBezTo>
                  <a:cubicBezTo>
                    <a:pt x="13066" y="18744"/>
                    <a:pt x="13174" y="18644"/>
                    <a:pt x="13174" y="18517"/>
                  </a:cubicBezTo>
                  <a:cubicBezTo>
                    <a:pt x="13174" y="18390"/>
                    <a:pt x="13066" y="18291"/>
                    <a:pt x="12948" y="18291"/>
                  </a:cubicBezTo>
                  <a:close/>
                  <a:moveTo>
                    <a:pt x="13962" y="18291"/>
                  </a:moveTo>
                  <a:cubicBezTo>
                    <a:pt x="13844" y="18291"/>
                    <a:pt x="13736" y="18390"/>
                    <a:pt x="13736" y="18517"/>
                  </a:cubicBezTo>
                  <a:cubicBezTo>
                    <a:pt x="13736" y="18644"/>
                    <a:pt x="13844" y="18744"/>
                    <a:pt x="13962" y="18744"/>
                  </a:cubicBezTo>
                  <a:cubicBezTo>
                    <a:pt x="14089" y="18744"/>
                    <a:pt x="14189" y="18644"/>
                    <a:pt x="14189" y="18517"/>
                  </a:cubicBezTo>
                  <a:cubicBezTo>
                    <a:pt x="14189" y="18390"/>
                    <a:pt x="14089" y="18291"/>
                    <a:pt x="13962" y="18291"/>
                  </a:cubicBezTo>
                  <a:close/>
                  <a:moveTo>
                    <a:pt x="14985" y="18291"/>
                  </a:moveTo>
                  <a:cubicBezTo>
                    <a:pt x="14859" y="18291"/>
                    <a:pt x="14759" y="18390"/>
                    <a:pt x="14759" y="18517"/>
                  </a:cubicBezTo>
                  <a:cubicBezTo>
                    <a:pt x="14759" y="18644"/>
                    <a:pt x="14859" y="18744"/>
                    <a:pt x="14985" y="18744"/>
                  </a:cubicBezTo>
                  <a:cubicBezTo>
                    <a:pt x="15103" y="18744"/>
                    <a:pt x="15212" y="18644"/>
                    <a:pt x="15212" y="18517"/>
                  </a:cubicBezTo>
                  <a:cubicBezTo>
                    <a:pt x="15212" y="18390"/>
                    <a:pt x="15103" y="18291"/>
                    <a:pt x="14985" y="18291"/>
                  </a:cubicBezTo>
                  <a:close/>
                  <a:moveTo>
                    <a:pt x="15999" y="18291"/>
                  </a:moveTo>
                  <a:cubicBezTo>
                    <a:pt x="15882" y="18291"/>
                    <a:pt x="15773" y="18390"/>
                    <a:pt x="15773" y="18517"/>
                  </a:cubicBezTo>
                  <a:cubicBezTo>
                    <a:pt x="15773" y="18644"/>
                    <a:pt x="15882" y="18744"/>
                    <a:pt x="15999" y="18744"/>
                  </a:cubicBezTo>
                  <a:cubicBezTo>
                    <a:pt x="16126" y="18744"/>
                    <a:pt x="16226" y="18644"/>
                    <a:pt x="16226" y="18517"/>
                  </a:cubicBezTo>
                  <a:cubicBezTo>
                    <a:pt x="16226" y="18390"/>
                    <a:pt x="16126" y="18291"/>
                    <a:pt x="15999" y="18291"/>
                  </a:cubicBezTo>
                  <a:close/>
                  <a:moveTo>
                    <a:pt x="17023" y="18291"/>
                  </a:moveTo>
                  <a:cubicBezTo>
                    <a:pt x="16896" y="18291"/>
                    <a:pt x="16796" y="18390"/>
                    <a:pt x="16796" y="18517"/>
                  </a:cubicBezTo>
                  <a:cubicBezTo>
                    <a:pt x="16796" y="18644"/>
                    <a:pt x="16896" y="18744"/>
                    <a:pt x="17023" y="18744"/>
                  </a:cubicBezTo>
                  <a:cubicBezTo>
                    <a:pt x="17140" y="18744"/>
                    <a:pt x="17249" y="18644"/>
                    <a:pt x="17249" y="18517"/>
                  </a:cubicBezTo>
                  <a:cubicBezTo>
                    <a:pt x="17249" y="18390"/>
                    <a:pt x="17140" y="18291"/>
                    <a:pt x="17023" y="18291"/>
                  </a:cubicBezTo>
                  <a:close/>
                  <a:moveTo>
                    <a:pt x="18037" y="18291"/>
                  </a:moveTo>
                  <a:cubicBezTo>
                    <a:pt x="17919" y="18291"/>
                    <a:pt x="17810" y="18390"/>
                    <a:pt x="17810" y="18517"/>
                  </a:cubicBezTo>
                  <a:cubicBezTo>
                    <a:pt x="17810" y="18644"/>
                    <a:pt x="17919" y="18744"/>
                    <a:pt x="18037" y="18744"/>
                  </a:cubicBezTo>
                  <a:cubicBezTo>
                    <a:pt x="18163" y="18744"/>
                    <a:pt x="18263" y="18644"/>
                    <a:pt x="18263" y="18517"/>
                  </a:cubicBezTo>
                  <a:cubicBezTo>
                    <a:pt x="18263" y="18390"/>
                    <a:pt x="18163" y="18291"/>
                    <a:pt x="18037" y="18291"/>
                  </a:cubicBezTo>
                  <a:close/>
                  <a:moveTo>
                    <a:pt x="19060" y="18291"/>
                  </a:moveTo>
                  <a:cubicBezTo>
                    <a:pt x="18933" y="18291"/>
                    <a:pt x="18834" y="18390"/>
                    <a:pt x="18834" y="18517"/>
                  </a:cubicBezTo>
                  <a:cubicBezTo>
                    <a:pt x="18834" y="18644"/>
                    <a:pt x="18933" y="18744"/>
                    <a:pt x="19060" y="18744"/>
                  </a:cubicBezTo>
                  <a:cubicBezTo>
                    <a:pt x="19178" y="18744"/>
                    <a:pt x="19286" y="18644"/>
                    <a:pt x="19286" y="18517"/>
                  </a:cubicBezTo>
                  <a:cubicBezTo>
                    <a:pt x="19286" y="18390"/>
                    <a:pt x="19178" y="18291"/>
                    <a:pt x="19060" y="18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9"/>
            <p:cNvSpPr/>
            <p:nvPr/>
          </p:nvSpPr>
          <p:spPr>
            <a:xfrm flipH="1">
              <a:off x="8476925" y="3972233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0" name="Google Shape;490;p9"/>
            <p:cNvGrpSpPr/>
            <p:nvPr/>
          </p:nvGrpSpPr>
          <p:grpSpPr>
            <a:xfrm>
              <a:off x="305473" y="4026406"/>
              <a:ext cx="523367" cy="945225"/>
              <a:chOff x="3029123" y="1244581"/>
              <a:chExt cx="523367" cy="945225"/>
            </a:xfrm>
          </p:grpSpPr>
          <p:sp>
            <p:nvSpPr>
              <p:cNvPr id="491" name="Google Shape;491;p9"/>
              <p:cNvSpPr/>
              <p:nvPr/>
            </p:nvSpPr>
            <p:spPr>
              <a:xfrm>
                <a:off x="3029123" y="1244581"/>
                <a:ext cx="523367" cy="523367"/>
              </a:xfrm>
              <a:custGeom>
                <a:avLst/>
                <a:gdLst/>
                <a:ahLst/>
                <a:cxnLst/>
                <a:rect l="l" t="t" r="r" b="b"/>
                <a:pathLst>
                  <a:path w="7290" h="7290" extrusionOk="0">
                    <a:moveTo>
                      <a:pt x="3640" y="344"/>
                    </a:moveTo>
                    <a:cubicBezTo>
                      <a:pt x="5460" y="344"/>
                      <a:pt x="6945" y="1829"/>
                      <a:pt x="6945" y="3658"/>
                    </a:cubicBezTo>
                    <a:cubicBezTo>
                      <a:pt x="6945" y="5478"/>
                      <a:pt x="5460" y="6963"/>
                      <a:pt x="3640" y="6963"/>
                    </a:cubicBezTo>
                    <a:cubicBezTo>
                      <a:pt x="1820" y="6963"/>
                      <a:pt x="335" y="5478"/>
                      <a:pt x="335" y="3658"/>
                    </a:cubicBezTo>
                    <a:cubicBezTo>
                      <a:pt x="335" y="1829"/>
                      <a:pt x="1820" y="344"/>
                      <a:pt x="3640" y="344"/>
                    </a:cubicBezTo>
                    <a:close/>
                    <a:moveTo>
                      <a:pt x="3640" y="0"/>
                    </a:moveTo>
                    <a:cubicBezTo>
                      <a:pt x="1630" y="0"/>
                      <a:pt x="0" y="1630"/>
                      <a:pt x="0" y="3640"/>
                    </a:cubicBezTo>
                    <a:cubicBezTo>
                      <a:pt x="0" y="5659"/>
                      <a:pt x="1639" y="7289"/>
                      <a:pt x="3640" y="7289"/>
                    </a:cubicBezTo>
                    <a:cubicBezTo>
                      <a:pt x="5641" y="7289"/>
                      <a:pt x="7289" y="5659"/>
                      <a:pt x="7289" y="3640"/>
                    </a:cubicBezTo>
                    <a:cubicBezTo>
                      <a:pt x="7289" y="1630"/>
                      <a:pt x="5641" y="0"/>
                      <a:pt x="36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9"/>
              <p:cNvSpPr/>
              <p:nvPr/>
            </p:nvSpPr>
            <p:spPr>
              <a:xfrm>
                <a:off x="3248810" y="1787984"/>
                <a:ext cx="82633" cy="401823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5597" extrusionOk="0">
                    <a:moveTo>
                      <a:pt x="807" y="345"/>
                    </a:moveTo>
                    <a:lnTo>
                      <a:pt x="807" y="5252"/>
                    </a:lnTo>
                    <a:lnTo>
                      <a:pt x="345" y="5252"/>
                    </a:lnTo>
                    <a:lnTo>
                      <a:pt x="345" y="345"/>
                    </a:lnTo>
                    <a:close/>
                    <a:moveTo>
                      <a:pt x="1" y="1"/>
                    </a:moveTo>
                    <a:lnTo>
                      <a:pt x="1" y="5596"/>
                    </a:lnTo>
                    <a:lnTo>
                      <a:pt x="1151" y="5596"/>
                    </a:lnTo>
                    <a:lnTo>
                      <a:pt x="11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9"/>
              <p:cNvSpPr/>
              <p:nvPr/>
            </p:nvSpPr>
            <p:spPr>
              <a:xfrm>
                <a:off x="3087635" y="1303092"/>
                <a:ext cx="406346" cy="406346"/>
              </a:xfrm>
              <a:custGeom>
                <a:avLst/>
                <a:gdLst/>
                <a:ahLst/>
                <a:cxnLst/>
                <a:rect l="l" t="t" r="r" b="b"/>
                <a:pathLst>
                  <a:path w="5660" h="5660" extrusionOk="0">
                    <a:moveTo>
                      <a:pt x="2825" y="0"/>
                    </a:moveTo>
                    <a:cubicBezTo>
                      <a:pt x="1259" y="0"/>
                      <a:pt x="0" y="1268"/>
                      <a:pt x="0" y="2825"/>
                    </a:cubicBezTo>
                    <a:cubicBezTo>
                      <a:pt x="0" y="4392"/>
                      <a:pt x="1259" y="5659"/>
                      <a:pt x="2825" y="5659"/>
                    </a:cubicBezTo>
                    <a:cubicBezTo>
                      <a:pt x="4392" y="5659"/>
                      <a:pt x="5659" y="4392"/>
                      <a:pt x="5659" y="2825"/>
                    </a:cubicBezTo>
                    <a:cubicBezTo>
                      <a:pt x="5659" y="1268"/>
                      <a:pt x="4392" y="0"/>
                      <a:pt x="28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4" name="Google Shape;494;p9"/>
            <p:cNvSpPr/>
            <p:nvPr/>
          </p:nvSpPr>
          <p:spPr>
            <a:xfrm>
              <a:off x="312473" y="85604"/>
              <a:ext cx="223059" cy="220403"/>
            </a:xfrm>
            <a:custGeom>
              <a:avLst/>
              <a:gdLst/>
              <a:ahLst/>
              <a:cxnLst/>
              <a:rect l="l" t="t" r="r" b="b"/>
              <a:pathLst>
                <a:path w="3107" h="3070" extrusionOk="0">
                  <a:moveTo>
                    <a:pt x="1902" y="1123"/>
                  </a:moveTo>
                  <a:lnTo>
                    <a:pt x="1820" y="1775"/>
                  </a:lnTo>
                  <a:cubicBezTo>
                    <a:pt x="1811" y="1838"/>
                    <a:pt x="1775" y="1893"/>
                    <a:pt x="1739" y="1929"/>
                  </a:cubicBezTo>
                  <a:cubicBezTo>
                    <a:pt x="1694" y="1965"/>
                    <a:pt x="1648" y="1983"/>
                    <a:pt x="1594" y="1983"/>
                  </a:cubicBezTo>
                  <a:cubicBezTo>
                    <a:pt x="1494" y="1983"/>
                    <a:pt x="1413" y="1956"/>
                    <a:pt x="1350" y="1884"/>
                  </a:cubicBezTo>
                  <a:cubicBezTo>
                    <a:pt x="1286" y="1829"/>
                    <a:pt x="1268" y="1748"/>
                    <a:pt x="1268" y="1666"/>
                  </a:cubicBezTo>
                  <a:cubicBezTo>
                    <a:pt x="1268" y="1503"/>
                    <a:pt x="1322" y="1377"/>
                    <a:pt x="1440" y="1277"/>
                  </a:cubicBezTo>
                  <a:cubicBezTo>
                    <a:pt x="1549" y="1168"/>
                    <a:pt x="1685" y="1123"/>
                    <a:pt x="1848" y="1123"/>
                  </a:cubicBezTo>
                  <a:close/>
                  <a:moveTo>
                    <a:pt x="1721" y="0"/>
                  </a:moveTo>
                  <a:cubicBezTo>
                    <a:pt x="1377" y="0"/>
                    <a:pt x="1069" y="82"/>
                    <a:pt x="815" y="227"/>
                  </a:cubicBezTo>
                  <a:cubicBezTo>
                    <a:pt x="553" y="381"/>
                    <a:pt x="345" y="580"/>
                    <a:pt x="209" y="833"/>
                  </a:cubicBezTo>
                  <a:cubicBezTo>
                    <a:pt x="64" y="1078"/>
                    <a:pt x="0" y="1350"/>
                    <a:pt x="0" y="1657"/>
                  </a:cubicBezTo>
                  <a:cubicBezTo>
                    <a:pt x="0" y="1929"/>
                    <a:pt x="64" y="2174"/>
                    <a:pt x="200" y="2391"/>
                  </a:cubicBezTo>
                  <a:cubicBezTo>
                    <a:pt x="335" y="2608"/>
                    <a:pt x="508" y="2780"/>
                    <a:pt x="734" y="2889"/>
                  </a:cubicBezTo>
                  <a:cubicBezTo>
                    <a:pt x="960" y="3016"/>
                    <a:pt x="1196" y="3070"/>
                    <a:pt x="1431" y="3070"/>
                  </a:cubicBezTo>
                  <a:cubicBezTo>
                    <a:pt x="1603" y="3070"/>
                    <a:pt x="1766" y="3061"/>
                    <a:pt x="1911" y="3034"/>
                  </a:cubicBezTo>
                  <a:cubicBezTo>
                    <a:pt x="2047" y="3007"/>
                    <a:pt x="2192" y="2961"/>
                    <a:pt x="2327" y="2889"/>
                  </a:cubicBezTo>
                  <a:lnTo>
                    <a:pt x="2201" y="2518"/>
                  </a:lnTo>
                  <a:cubicBezTo>
                    <a:pt x="2101" y="2572"/>
                    <a:pt x="1974" y="2617"/>
                    <a:pt x="1857" y="2644"/>
                  </a:cubicBezTo>
                  <a:cubicBezTo>
                    <a:pt x="1730" y="2662"/>
                    <a:pt x="1603" y="2681"/>
                    <a:pt x="1476" y="2681"/>
                  </a:cubicBezTo>
                  <a:cubicBezTo>
                    <a:pt x="1286" y="2681"/>
                    <a:pt x="1114" y="2635"/>
                    <a:pt x="960" y="2554"/>
                  </a:cubicBezTo>
                  <a:cubicBezTo>
                    <a:pt x="797" y="2472"/>
                    <a:pt x="680" y="2364"/>
                    <a:pt x="589" y="2201"/>
                  </a:cubicBezTo>
                  <a:cubicBezTo>
                    <a:pt x="498" y="2038"/>
                    <a:pt x="453" y="1875"/>
                    <a:pt x="453" y="1666"/>
                  </a:cubicBezTo>
                  <a:cubicBezTo>
                    <a:pt x="453" y="1422"/>
                    <a:pt x="517" y="1196"/>
                    <a:pt x="634" y="996"/>
                  </a:cubicBezTo>
                  <a:cubicBezTo>
                    <a:pt x="752" y="806"/>
                    <a:pt x="915" y="661"/>
                    <a:pt x="1105" y="562"/>
                  </a:cubicBezTo>
                  <a:cubicBezTo>
                    <a:pt x="1304" y="453"/>
                    <a:pt x="1513" y="399"/>
                    <a:pt x="1730" y="399"/>
                  </a:cubicBezTo>
                  <a:cubicBezTo>
                    <a:pt x="1920" y="399"/>
                    <a:pt x="2092" y="435"/>
                    <a:pt x="2237" y="517"/>
                  </a:cubicBezTo>
                  <a:cubicBezTo>
                    <a:pt x="2391" y="589"/>
                    <a:pt x="2509" y="707"/>
                    <a:pt x="2590" y="843"/>
                  </a:cubicBezTo>
                  <a:cubicBezTo>
                    <a:pt x="2672" y="978"/>
                    <a:pt x="2717" y="1132"/>
                    <a:pt x="2717" y="1322"/>
                  </a:cubicBezTo>
                  <a:cubicBezTo>
                    <a:pt x="2717" y="1458"/>
                    <a:pt x="2708" y="1567"/>
                    <a:pt x="2672" y="1666"/>
                  </a:cubicBezTo>
                  <a:cubicBezTo>
                    <a:pt x="2635" y="1775"/>
                    <a:pt x="2590" y="1848"/>
                    <a:pt x="2536" y="1911"/>
                  </a:cubicBezTo>
                  <a:cubicBezTo>
                    <a:pt x="2481" y="1965"/>
                    <a:pt x="2418" y="1983"/>
                    <a:pt x="2355" y="1983"/>
                  </a:cubicBezTo>
                  <a:cubicBezTo>
                    <a:pt x="2318" y="1983"/>
                    <a:pt x="2291" y="1974"/>
                    <a:pt x="2264" y="1938"/>
                  </a:cubicBezTo>
                  <a:cubicBezTo>
                    <a:pt x="2237" y="1911"/>
                    <a:pt x="2228" y="1875"/>
                    <a:pt x="2228" y="1820"/>
                  </a:cubicBezTo>
                  <a:lnTo>
                    <a:pt x="2327" y="942"/>
                  </a:lnTo>
                  <a:lnTo>
                    <a:pt x="2155" y="770"/>
                  </a:lnTo>
                  <a:lnTo>
                    <a:pt x="1820" y="770"/>
                  </a:lnTo>
                  <a:cubicBezTo>
                    <a:pt x="1639" y="770"/>
                    <a:pt x="1476" y="806"/>
                    <a:pt x="1322" y="888"/>
                  </a:cubicBezTo>
                  <a:cubicBezTo>
                    <a:pt x="1159" y="951"/>
                    <a:pt x="1042" y="1069"/>
                    <a:pt x="951" y="1205"/>
                  </a:cubicBezTo>
                  <a:cubicBezTo>
                    <a:pt x="861" y="1340"/>
                    <a:pt x="815" y="1494"/>
                    <a:pt x="815" y="1676"/>
                  </a:cubicBezTo>
                  <a:cubicBezTo>
                    <a:pt x="815" y="1893"/>
                    <a:pt x="879" y="2065"/>
                    <a:pt x="1006" y="2192"/>
                  </a:cubicBezTo>
                  <a:cubicBezTo>
                    <a:pt x="1132" y="2309"/>
                    <a:pt x="1322" y="2373"/>
                    <a:pt x="1567" y="2373"/>
                  </a:cubicBezTo>
                  <a:cubicBezTo>
                    <a:pt x="1639" y="2373"/>
                    <a:pt x="1703" y="2364"/>
                    <a:pt x="1775" y="2336"/>
                  </a:cubicBezTo>
                  <a:cubicBezTo>
                    <a:pt x="1839" y="2309"/>
                    <a:pt x="1902" y="2291"/>
                    <a:pt x="1956" y="2255"/>
                  </a:cubicBezTo>
                  <a:cubicBezTo>
                    <a:pt x="2047" y="2336"/>
                    <a:pt x="2174" y="2373"/>
                    <a:pt x="2309" y="2373"/>
                  </a:cubicBezTo>
                  <a:cubicBezTo>
                    <a:pt x="2545" y="2373"/>
                    <a:pt x="2735" y="2264"/>
                    <a:pt x="2880" y="2083"/>
                  </a:cubicBezTo>
                  <a:cubicBezTo>
                    <a:pt x="3034" y="1902"/>
                    <a:pt x="3106" y="1630"/>
                    <a:pt x="3106" y="1295"/>
                  </a:cubicBezTo>
                  <a:cubicBezTo>
                    <a:pt x="3106" y="1060"/>
                    <a:pt x="3052" y="833"/>
                    <a:pt x="2925" y="643"/>
                  </a:cubicBezTo>
                  <a:cubicBezTo>
                    <a:pt x="2807" y="435"/>
                    <a:pt x="2644" y="290"/>
                    <a:pt x="2427" y="172"/>
                  </a:cubicBezTo>
                  <a:cubicBezTo>
                    <a:pt x="2219" y="64"/>
                    <a:pt x="1974" y="0"/>
                    <a:pt x="1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5" name="Google Shape;495;p9"/>
            <p:cNvGrpSpPr/>
            <p:nvPr/>
          </p:nvGrpSpPr>
          <p:grpSpPr>
            <a:xfrm>
              <a:off x="6823621" y="4630921"/>
              <a:ext cx="134611" cy="132026"/>
              <a:chOff x="3025300" y="2552125"/>
              <a:chExt cx="46875" cy="45975"/>
            </a:xfrm>
          </p:grpSpPr>
          <p:sp>
            <p:nvSpPr>
              <p:cNvPr id="496" name="Google Shape;496;p9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85" y="1"/>
                    </a:moveTo>
                    <a:cubicBezTo>
                      <a:pt x="143" y="1"/>
                      <a:pt x="100" y="19"/>
                      <a:pt x="64" y="55"/>
                    </a:cubicBezTo>
                    <a:cubicBezTo>
                      <a:pt x="1" y="118"/>
                      <a:pt x="1" y="227"/>
                      <a:pt x="64" y="290"/>
                    </a:cubicBezTo>
                    <a:lnTo>
                      <a:pt x="1567" y="1793"/>
                    </a:lnTo>
                    <a:cubicBezTo>
                      <a:pt x="1603" y="1830"/>
                      <a:pt x="1649" y="1839"/>
                      <a:pt x="1694" y="1839"/>
                    </a:cubicBezTo>
                    <a:cubicBezTo>
                      <a:pt x="1739" y="1839"/>
                      <a:pt x="1784" y="1830"/>
                      <a:pt x="1812" y="1793"/>
                    </a:cubicBezTo>
                    <a:cubicBezTo>
                      <a:pt x="1875" y="1730"/>
                      <a:pt x="1875" y="1621"/>
                      <a:pt x="1812" y="1558"/>
                    </a:cubicBezTo>
                    <a:lnTo>
                      <a:pt x="299" y="55"/>
                    </a:lnTo>
                    <a:cubicBezTo>
                      <a:pt x="268" y="19"/>
                      <a:pt x="227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9"/>
              <p:cNvSpPr/>
              <p:nvPr/>
            </p:nvSpPr>
            <p:spPr>
              <a:xfrm>
                <a:off x="3025300" y="2552125"/>
                <a:ext cx="468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39" extrusionOk="0">
                    <a:moveTo>
                      <a:pt x="1689" y="1"/>
                    </a:moveTo>
                    <a:cubicBezTo>
                      <a:pt x="1646" y="1"/>
                      <a:pt x="1603" y="19"/>
                      <a:pt x="1567" y="55"/>
                    </a:cubicBezTo>
                    <a:lnTo>
                      <a:pt x="64" y="1558"/>
                    </a:lnTo>
                    <a:cubicBezTo>
                      <a:pt x="1" y="1630"/>
                      <a:pt x="1" y="1730"/>
                      <a:pt x="64" y="1793"/>
                    </a:cubicBezTo>
                    <a:cubicBezTo>
                      <a:pt x="100" y="1830"/>
                      <a:pt x="146" y="1839"/>
                      <a:pt x="191" y="1839"/>
                    </a:cubicBezTo>
                    <a:cubicBezTo>
                      <a:pt x="236" y="1839"/>
                      <a:pt x="272" y="1830"/>
                      <a:pt x="299" y="1793"/>
                    </a:cubicBezTo>
                    <a:lnTo>
                      <a:pt x="1812" y="290"/>
                    </a:lnTo>
                    <a:cubicBezTo>
                      <a:pt x="1875" y="227"/>
                      <a:pt x="1875" y="118"/>
                      <a:pt x="1812" y="55"/>
                    </a:cubicBezTo>
                    <a:cubicBezTo>
                      <a:pt x="1775" y="19"/>
                      <a:pt x="1732" y="1"/>
                      <a:pt x="16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8" name="Google Shape;498;p9"/>
            <p:cNvSpPr/>
            <p:nvPr/>
          </p:nvSpPr>
          <p:spPr>
            <a:xfrm>
              <a:off x="713237" y="289807"/>
              <a:ext cx="250987" cy="261253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1757" y="1158"/>
                  </a:moveTo>
                  <a:cubicBezTo>
                    <a:pt x="2128" y="1158"/>
                    <a:pt x="2436" y="1456"/>
                    <a:pt x="2436" y="1837"/>
                  </a:cubicBezTo>
                  <a:cubicBezTo>
                    <a:pt x="2436" y="2217"/>
                    <a:pt x="2128" y="2516"/>
                    <a:pt x="1757" y="2516"/>
                  </a:cubicBezTo>
                  <a:cubicBezTo>
                    <a:pt x="1386" y="2516"/>
                    <a:pt x="1078" y="2217"/>
                    <a:pt x="1078" y="1837"/>
                  </a:cubicBezTo>
                  <a:cubicBezTo>
                    <a:pt x="1078" y="1466"/>
                    <a:pt x="1386" y="1158"/>
                    <a:pt x="1757" y="1158"/>
                  </a:cubicBezTo>
                  <a:close/>
                  <a:moveTo>
                    <a:pt x="1757" y="931"/>
                  </a:moveTo>
                  <a:cubicBezTo>
                    <a:pt x="1259" y="931"/>
                    <a:pt x="861" y="1339"/>
                    <a:pt x="861" y="1828"/>
                  </a:cubicBezTo>
                  <a:cubicBezTo>
                    <a:pt x="861" y="2326"/>
                    <a:pt x="1268" y="2724"/>
                    <a:pt x="1757" y="2724"/>
                  </a:cubicBezTo>
                  <a:cubicBezTo>
                    <a:pt x="2255" y="2724"/>
                    <a:pt x="2653" y="2326"/>
                    <a:pt x="2653" y="1828"/>
                  </a:cubicBezTo>
                  <a:cubicBezTo>
                    <a:pt x="2653" y="1330"/>
                    <a:pt x="2255" y="931"/>
                    <a:pt x="1757" y="931"/>
                  </a:cubicBezTo>
                  <a:close/>
                  <a:moveTo>
                    <a:pt x="1765" y="250"/>
                  </a:moveTo>
                  <a:cubicBezTo>
                    <a:pt x="1843" y="250"/>
                    <a:pt x="1920" y="257"/>
                    <a:pt x="1992" y="270"/>
                  </a:cubicBezTo>
                  <a:lnTo>
                    <a:pt x="1992" y="741"/>
                  </a:lnTo>
                  <a:lnTo>
                    <a:pt x="2074" y="759"/>
                  </a:lnTo>
                  <a:cubicBezTo>
                    <a:pt x="2255" y="805"/>
                    <a:pt x="2409" y="913"/>
                    <a:pt x="2545" y="1031"/>
                  </a:cubicBezTo>
                  <a:lnTo>
                    <a:pt x="2608" y="1094"/>
                  </a:lnTo>
                  <a:lnTo>
                    <a:pt x="3016" y="850"/>
                  </a:lnTo>
                  <a:cubicBezTo>
                    <a:pt x="3106" y="977"/>
                    <a:pt x="3179" y="1103"/>
                    <a:pt x="3242" y="1248"/>
                  </a:cubicBezTo>
                  <a:lnTo>
                    <a:pt x="2835" y="1484"/>
                  </a:lnTo>
                  <a:lnTo>
                    <a:pt x="2853" y="1565"/>
                  </a:lnTo>
                  <a:cubicBezTo>
                    <a:pt x="2880" y="1656"/>
                    <a:pt x="2889" y="1746"/>
                    <a:pt x="2889" y="1837"/>
                  </a:cubicBezTo>
                  <a:cubicBezTo>
                    <a:pt x="2889" y="1927"/>
                    <a:pt x="2880" y="2018"/>
                    <a:pt x="2853" y="2108"/>
                  </a:cubicBezTo>
                  <a:lnTo>
                    <a:pt x="2835" y="2190"/>
                  </a:lnTo>
                  <a:lnTo>
                    <a:pt x="3242" y="2425"/>
                  </a:lnTo>
                  <a:cubicBezTo>
                    <a:pt x="3179" y="2561"/>
                    <a:pt x="3115" y="2697"/>
                    <a:pt x="3016" y="2824"/>
                  </a:cubicBezTo>
                  <a:lnTo>
                    <a:pt x="2608" y="2588"/>
                  </a:lnTo>
                  <a:lnTo>
                    <a:pt x="2545" y="2643"/>
                  </a:lnTo>
                  <a:cubicBezTo>
                    <a:pt x="2409" y="2769"/>
                    <a:pt x="2255" y="2869"/>
                    <a:pt x="2074" y="2914"/>
                  </a:cubicBezTo>
                  <a:lnTo>
                    <a:pt x="1992" y="2932"/>
                  </a:lnTo>
                  <a:lnTo>
                    <a:pt x="1992" y="3412"/>
                  </a:lnTo>
                  <a:cubicBezTo>
                    <a:pt x="1915" y="3426"/>
                    <a:pt x="1839" y="3433"/>
                    <a:pt x="1762" y="3433"/>
                  </a:cubicBezTo>
                  <a:cubicBezTo>
                    <a:pt x="1685" y="3433"/>
                    <a:pt x="1608" y="3426"/>
                    <a:pt x="1531" y="3412"/>
                  </a:cubicBezTo>
                  <a:lnTo>
                    <a:pt x="1531" y="2941"/>
                  </a:lnTo>
                  <a:lnTo>
                    <a:pt x="1449" y="2914"/>
                  </a:lnTo>
                  <a:cubicBezTo>
                    <a:pt x="1268" y="2869"/>
                    <a:pt x="1114" y="2769"/>
                    <a:pt x="978" y="2643"/>
                  </a:cubicBezTo>
                  <a:lnTo>
                    <a:pt x="915" y="2588"/>
                  </a:lnTo>
                  <a:lnTo>
                    <a:pt x="508" y="2824"/>
                  </a:lnTo>
                  <a:cubicBezTo>
                    <a:pt x="417" y="2697"/>
                    <a:pt x="345" y="2579"/>
                    <a:pt x="281" y="2425"/>
                  </a:cubicBezTo>
                  <a:lnTo>
                    <a:pt x="689" y="2190"/>
                  </a:lnTo>
                  <a:lnTo>
                    <a:pt x="670" y="2108"/>
                  </a:lnTo>
                  <a:cubicBezTo>
                    <a:pt x="643" y="2018"/>
                    <a:pt x="634" y="1927"/>
                    <a:pt x="634" y="1837"/>
                  </a:cubicBezTo>
                  <a:cubicBezTo>
                    <a:pt x="634" y="1746"/>
                    <a:pt x="643" y="1656"/>
                    <a:pt x="670" y="1565"/>
                  </a:cubicBezTo>
                  <a:lnTo>
                    <a:pt x="689" y="1493"/>
                  </a:lnTo>
                  <a:lnTo>
                    <a:pt x="281" y="1248"/>
                  </a:lnTo>
                  <a:cubicBezTo>
                    <a:pt x="345" y="1112"/>
                    <a:pt x="408" y="977"/>
                    <a:pt x="508" y="859"/>
                  </a:cubicBezTo>
                  <a:lnTo>
                    <a:pt x="915" y="1094"/>
                  </a:lnTo>
                  <a:lnTo>
                    <a:pt x="978" y="1040"/>
                  </a:lnTo>
                  <a:cubicBezTo>
                    <a:pt x="1114" y="913"/>
                    <a:pt x="1268" y="814"/>
                    <a:pt x="1449" y="768"/>
                  </a:cubicBezTo>
                  <a:lnTo>
                    <a:pt x="1531" y="741"/>
                  </a:lnTo>
                  <a:lnTo>
                    <a:pt x="1531" y="270"/>
                  </a:lnTo>
                  <a:cubicBezTo>
                    <a:pt x="1608" y="257"/>
                    <a:pt x="1687" y="250"/>
                    <a:pt x="1765" y="250"/>
                  </a:cubicBezTo>
                  <a:close/>
                  <a:moveTo>
                    <a:pt x="1756" y="1"/>
                  </a:moveTo>
                  <a:cubicBezTo>
                    <a:pt x="1635" y="1"/>
                    <a:pt x="1513" y="12"/>
                    <a:pt x="1395" y="35"/>
                  </a:cubicBezTo>
                  <a:lnTo>
                    <a:pt x="1304" y="62"/>
                  </a:lnTo>
                  <a:lnTo>
                    <a:pt x="1304" y="560"/>
                  </a:lnTo>
                  <a:cubicBezTo>
                    <a:pt x="1141" y="614"/>
                    <a:pt x="996" y="705"/>
                    <a:pt x="870" y="805"/>
                  </a:cubicBezTo>
                  <a:lnTo>
                    <a:pt x="444" y="560"/>
                  </a:lnTo>
                  <a:lnTo>
                    <a:pt x="390" y="623"/>
                  </a:lnTo>
                  <a:cubicBezTo>
                    <a:pt x="227" y="805"/>
                    <a:pt x="100" y="1022"/>
                    <a:pt x="28" y="1248"/>
                  </a:cubicBezTo>
                  <a:lnTo>
                    <a:pt x="0" y="1330"/>
                  </a:lnTo>
                  <a:lnTo>
                    <a:pt x="435" y="1574"/>
                  </a:lnTo>
                  <a:cubicBezTo>
                    <a:pt x="417" y="1665"/>
                    <a:pt x="408" y="1746"/>
                    <a:pt x="408" y="1828"/>
                  </a:cubicBezTo>
                  <a:cubicBezTo>
                    <a:pt x="408" y="1909"/>
                    <a:pt x="417" y="2000"/>
                    <a:pt x="435" y="2072"/>
                  </a:cubicBezTo>
                  <a:lnTo>
                    <a:pt x="0" y="2326"/>
                  </a:lnTo>
                  <a:lnTo>
                    <a:pt x="28" y="2407"/>
                  </a:lnTo>
                  <a:cubicBezTo>
                    <a:pt x="100" y="2634"/>
                    <a:pt x="227" y="2851"/>
                    <a:pt x="390" y="3032"/>
                  </a:cubicBezTo>
                  <a:lnTo>
                    <a:pt x="444" y="3095"/>
                  </a:lnTo>
                  <a:lnTo>
                    <a:pt x="870" y="2851"/>
                  </a:lnTo>
                  <a:cubicBezTo>
                    <a:pt x="996" y="2960"/>
                    <a:pt x="1141" y="3041"/>
                    <a:pt x="1304" y="3095"/>
                  </a:cubicBezTo>
                  <a:lnTo>
                    <a:pt x="1304" y="3584"/>
                  </a:lnTo>
                  <a:lnTo>
                    <a:pt x="1395" y="3602"/>
                  </a:lnTo>
                  <a:cubicBezTo>
                    <a:pt x="1522" y="3630"/>
                    <a:pt x="1630" y="3639"/>
                    <a:pt x="1757" y="3639"/>
                  </a:cubicBezTo>
                  <a:cubicBezTo>
                    <a:pt x="1884" y="3639"/>
                    <a:pt x="2002" y="3630"/>
                    <a:pt x="2110" y="3621"/>
                  </a:cubicBezTo>
                  <a:lnTo>
                    <a:pt x="2201" y="3593"/>
                  </a:lnTo>
                  <a:lnTo>
                    <a:pt x="2201" y="3095"/>
                  </a:lnTo>
                  <a:cubicBezTo>
                    <a:pt x="2355" y="3041"/>
                    <a:pt x="2499" y="2950"/>
                    <a:pt x="2626" y="2851"/>
                  </a:cubicBezTo>
                  <a:lnTo>
                    <a:pt x="3061" y="3095"/>
                  </a:lnTo>
                  <a:lnTo>
                    <a:pt x="3115" y="3032"/>
                  </a:lnTo>
                  <a:cubicBezTo>
                    <a:pt x="3269" y="2851"/>
                    <a:pt x="3396" y="2634"/>
                    <a:pt x="3477" y="2407"/>
                  </a:cubicBezTo>
                  <a:lnTo>
                    <a:pt x="3495" y="2326"/>
                  </a:lnTo>
                  <a:lnTo>
                    <a:pt x="3070" y="2072"/>
                  </a:lnTo>
                  <a:cubicBezTo>
                    <a:pt x="3079" y="1982"/>
                    <a:pt x="3088" y="1909"/>
                    <a:pt x="3088" y="1828"/>
                  </a:cubicBezTo>
                  <a:cubicBezTo>
                    <a:pt x="3088" y="1746"/>
                    <a:pt x="3079" y="1656"/>
                    <a:pt x="3070" y="1574"/>
                  </a:cubicBezTo>
                  <a:lnTo>
                    <a:pt x="3495" y="1330"/>
                  </a:lnTo>
                  <a:lnTo>
                    <a:pt x="3477" y="1248"/>
                  </a:lnTo>
                  <a:cubicBezTo>
                    <a:pt x="3396" y="1022"/>
                    <a:pt x="3269" y="805"/>
                    <a:pt x="3115" y="623"/>
                  </a:cubicBezTo>
                  <a:lnTo>
                    <a:pt x="3061" y="560"/>
                  </a:lnTo>
                  <a:lnTo>
                    <a:pt x="2626" y="805"/>
                  </a:lnTo>
                  <a:cubicBezTo>
                    <a:pt x="2499" y="696"/>
                    <a:pt x="2355" y="614"/>
                    <a:pt x="2201" y="560"/>
                  </a:cubicBezTo>
                  <a:lnTo>
                    <a:pt x="2201" y="62"/>
                  </a:lnTo>
                  <a:lnTo>
                    <a:pt x="2110" y="35"/>
                  </a:lnTo>
                  <a:cubicBezTo>
                    <a:pt x="1997" y="12"/>
                    <a:pt x="1877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 rot="-1493507" flipH="1">
              <a:off x="8802535" y="3782123"/>
              <a:ext cx="171582" cy="171151"/>
            </a:xfrm>
            <a:custGeom>
              <a:avLst/>
              <a:gdLst/>
              <a:ahLst/>
              <a:cxnLst/>
              <a:rect l="l" t="t" r="r" b="b"/>
              <a:pathLst>
                <a:path w="2390" h="2384" extrusionOk="0">
                  <a:moveTo>
                    <a:pt x="58" y="0"/>
                  </a:moveTo>
                  <a:cubicBezTo>
                    <a:pt x="27" y="0"/>
                    <a:pt x="1" y="25"/>
                    <a:pt x="9" y="56"/>
                  </a:cubicBezTo>
                  <a:lnTo>
                    <a:pt x="552" y="2039"/>
                  </a:lnTo>
                  <a:cubicBezTo>
                    <a:pt x="562" y="2064"/>
                    <a:pt x="585" y="2078"/>
                    <a:pt x="609" y="2078"/>
                  </a:cubicBezTo>
                  <a:cubicBezTo>
                    <a:pt x="629" y="2078"/>
                    <a:pt x="648" y="2069"/>
                    <a:pt x="660" y="2048"/>
                  </a:cubicBezTo>
                  <a:lnTo>
                    <a:pt x="950" y="1460"/>
                  </a:lnTo>
                  <a:cubicBezTo>
                    <a:pt x="966" y="1434"/>
                    <a:pt x="989" y="1423"/>
                    <a:pt x="1011" y="1423"/>
                  </a:cubicBezTo>
                  <a:cubicBezTo>
                    <a:pt x="1027" y="1423"/>
                    <a:pt x="1042" y="1430"/>
                    <a:pt x="1050" y="1442"/>
                  </a:cubicBezTo>
                  <a:lnTo>
                    <a:pt x="1973" y="2356"/>
                  </a:lnTo>
                  <a:cubicBezTo>
                    <a:pt x="1987" y="2374"/>
                    <a:pt x="2005" y="2383"/>
                    <a:pt x="2023" y="2383"/>
                  </a:cubicBezTo>
                  <a:cubicBezTo>
                    <a:pt x="2041" y="2383"/>
                    <a:pt x="2059" y="2374"/>
                    <a:pt x="2073" y="2356"/>
                  </a:cubicBezTo>
                  <a:lnTo>
                    <a:pt x="2381" y="2048"/>
                  </a:lnTo>
                  <a:cubicBezTo>
                    <a:pt x="2390" y="2039"/>
                    <a:pt x="2390" y="1994"/>
                    <a:pt x="2363" y="1958"/>
                  </a:cubicBezTo>
                  <a:lnTo>
                    <a:pt x="1448" y="1043"/>
                  </a:lnTo>
                  <a:cubicBezTo>
                    <a:pt x="1412" y="1007"/>
                    <a:pt x="1421" y="953"/>
                    <a:pt x="1475" y="944"/>
                  </a:cubicBezTo>
                  <a:lnTo>
                    <a:pt x="2064" y="645"/>
                  </a:lnTo>
                  <a:cubicBezTo>
                    <a:pt x="2109" y="627"/>
                    <a:pt x="2091" y="554"/>
                    <a:pt x="2046" y="545"/>
                  </a:cubicBezTo>
                  <a:lnTo>
                    <a:pt x="72" y="2"/>
                  </a:lnTo>
                  <a:cubicBezTo>
                    <a:pt x="67" y="1"/>
                    <a:pt x="62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8266486" y="4631250"/>
              <a:ext cx="133319" cy="133319"/>
            </a:xfrm>
            <a:custGeom>
              <a:avLst/>
              <a:gdLst/>
              <a:ahLst/>
              <a:cxnLst/>
              <a:rect l="l" t="t" r="r" b="b"/>
              <a:pathLst>
                <a:path w="1857" h="1857" extrusionOk="0">
                  <a:moveTo>
                    <a:pt x="924" y="345"/>
                  </a:moveTo>
                  <a:cubicBezTo>
                    <a:pt x="1241" y="345"/>
                    <a:pt x="1512" y="607"/>
                    <a:pt x="1512" y="933"/>
                  </a:cubicBezTo>
                  <a:cubicBezTo>
                    <a:pt x="1512" y="1259"/>
                    <a:pt x="1259" y="1522"/>
                    <a:pt x="924" y="1522"/>
                  </a:cubicBezTo>
                  <a:cubicBezTo>
                    <a:pt x="598" y="1522"/>
                    <a:pt x="335" y="1259"/>
                    <a:pt x="335" y="933"/>
                  </a:cubicBezTo>
                  <a:cubicBezTo>
                    <a:pt x="335" y="607"/>
                    <a:pt x="598" y="345"/>
                    <a:pt x="924" y="345"/>
                  </a:cubicBezTo>
                  <a:close/>
                  <a:moveTo>
                    <a:pt x="924" y="1"/>
                  </a:moveTo>
                  <a:cubicBezTo>
                    <a:pt x="417" y="1"/>
                    <a:pt x="0" y="426"/>
                    <a:pt x="0" y="933"/>
                  </a:cubicBezTo>
                  <a:cubicBezTo>
                    <a:pt x="0" y="1440"/>
                    <a:pt x="417" y="1857"/>
                    <a:pt x="924" y="1857"/>
                  </a:cubicBezTo>
                  <a:cubicBezTo>
                    <a:pt x="1440" y="1857"/>
                    <a:pt x="1856" y="1440"/>
                    <a:pt x="1856" y="933"/>
                  </a:cubicBezTo>
                  <a:cubicBezTo>
                    <a:pt x="1856" y="426"/>
                    <a:pt x="1440" y="1"/>
                    <a:pt x="9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1" name="Google Shape;501;p9"/>
            <p:cNvGrpSpPr/>
            <p:nvPr/>
          </p:nvGrpSpPr>
          <p:grpSpPr>
            <a:xfrm flipH="1">
              <a:off x="7008443" y="4603989"/>
              <a:ext cx="513604" cy="447124"/>
              <a:chOff x="1742100" y="2304325"/>
              <a:chExt cx="178850" cy="155700"/>
            </a:xfrm>
          </p:grpSpPr>
          <p:sp>
            <p:nvSpPr>
              <p:cNvPr id="502" name="Google Shape;502;p9"/>
              <p:cNvSpPr/>
              <p:nvPr/>
            </p:nvSpPr>
            <p:spPr>
              <a:xfrm>
                <a:off x="1811825" y="2372175"/>
                <a:ext cx="107075" cy="85475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3419" extrusionOk="0">
                    <a:moveTo>
                      <a:pt x="589" y="0"/>
                    </a:moveTo>
                    <a:lnTo>
                      <a:pt x="0" y="589"/>
                    </a:lnTo>
                    <a:lnTo>
                      <a:pt x="2708" y="3296"/>
                    </a:lnTo>
                    <a:cubicBezTo>
                      <a:pt x="2789" y="3378"/>
                      <a:pt x="2898" y="3418"/>
                      <a:pt x="3005" y="3418"/>
                    </a:cubicBezTo>
                    <a:cubicBezTo>
                      <a:pt x="3113" y="3418"/>
                      <a:pt x="3219" y="3378"/>
                      <a:pt x="3296" y="3296"/>
                    </a:cubicBezTo>
                    <a:lnTo>
                      <a:pt x="3595" y="3006"/>
                    </a:lnTo>
                    <a:lnTo>
                      <a:pt x="4174" y="2427"/>
                    </a:lnTo>
                    <a:cubicBezTo>
                      <a:pt x="4283" y="2309"/>
                      <a:pt x="4283" y="2119"/>
                      <a:pt x="4174" y="2001"/>
                    </a:cubicBezTo>
                    <a:cubicBezTo>
                      <a:pt x="4115" y="1947"/>
                      <a:pt x="4039" y="1920"/>
                      <a:pt x="3962" y="1920"/>
                    </a:cubicBezTo>
                    <a:cubicBezTo>
                      <a:pt x="3885" y="1920"/>
                      <a:pt x="3808" y="1947"/>
                      <a:pt x="3749" y="2001"/>
                    </a:cubicBezTo>
                    <a:lnTo>
                      <a:pt x="3169" y="2581"/>
                    </a:lnTo>
                    <a:lnTo>
                      <a:pt x="2834" y="2246"/>
                    </a:lnTo>
                    <a:lnTo>
                      <a:pt x="3414" y="1666"/>
                    </a:lnTo>
                    <a:cubicBezTo>
                      <a:pt x="3513" y="1530"/>
                      <a:pt x="3513" y="1349"/>
                      <a:pt x="3405" y="1241"/>
                    </a:cubicBezTo>
                    <a:cubicBezTo>
                      <a:pt x="3346" y="1182"/>
                      <a:pt x="3269" y="1152"/>
                      <a:pt x="3192" y="1152"/>
                    </a:cubicBezTo>
                    <a:cubicBezTo>
                      <a:pt x="3115" y="1152"/>
                      <a:pt x="3038" y="1182"/>
                      <a:pt x="2979" y="1241"/>
                    </a:cubicBezTo>
                    <a:lnTo>
                      <a:pt x="2409" y="1811"/>
                    </a:lnTo>
                    <a:lnTo>
                      <a:pt x="1603" y="1014"/>
                    </a:lnTo>
                    <a:lnTo>
                      <a:pt x="1503" y="906"/>
                    </a:lnTo>
                    <a:lnTo>
                      <a:pt x="1295" y="706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9"/>
              <p:cNvSpPr/>
              <p:nvPr/>
            </p:nvSpPr>
            <p:spPr>
              <a:xfrm>
                <a:off x="1808875" y="2368825"/>
                <a:ext cx="112075" cy="91200"/>
              </a:xfrm>
              <a:custGeom>
                <a:avLst/>
                <a:gdLst/>
                <a:ahLst/>
                <a:cxnLst/>
                <a:rect l="l" t="t" r="r" b="b"/>
                <a:pathLst>
                  <a:path w="4483" h="3648" extrusionOk="0">
                    <a:moveTo>
                      <a:pt x="701" y="1"/>
                    </a:moveTo>
                    <a:cubicBezTo>
                      <a:pt x="675" y="1"/>
                      <a:pt x="648" y="12"/>
                      <a:pt x="625" y="35"/>
                    </a:cubicBezTo>
                    <a:lnTo>
                      <a:pt x="37" y="623"/>
                    </a:lnTo>
                    <a:cubicBezTo>
                      <a:pt x="10" y="650"/>
                      <a:pt x="1" y="668"/>
                      <a:pt x="1" y="705"/>
                    </a:cubicBezTo>
                    <a:cubicBezTo>
                      <a:pt x="1" y="741"/>
                      <a:pt x="10" y="759"/>
                      <a:pt x="37" y="786"/>
                    </a:cubicBezTo>
                    <a:lnTo>
                      <a:pt x="2735" y="3484"/>
                    </a:lnTo>
                    <a:cubicBezTo>
                      <a:pt x="2844" y="3593"/>
                      <a:pt x="2979" y="3647"/>
                      <a:pt x="3115" y="3647"/>
                    </a:cubicBezTo>
                    <a:cubicBezTo>
                      <a:pt x="3251" y="3647"/>
                      <a:pt x="3387" y="3602"/>
                      <a:pt x="3496" y="3448"/>
                    </a:cubicBezTo>
                    <a:lnTo>
                      <a:pt x="4365" y="2579"/>
                    </a:lnTo>
                    <a:cubicBezTo>
                      <a:pt x="4437" y="2516"/>
                      <a:pt x="4482" y="2407"/>
                      <a:pt x="4482" y="2298"/>
                    </a:cubicBezTo>
                    <a:cubicBezTo>
                      <a:pt x="4482" y="2199"/>
                      <a:pt x="4446" y="2090"/>
                      <a:pt x="4365" y="2018"/>
                    </a:cubicBezTo>
                    <a:cubicBezTo>
                      <a:pt x="4289" y="1937"/>
                      <a:pt x="4184" y="1899"/>
                      <a:pt x="4081" y="1899"/>
                    </a:cubicBezTo>
                    <a:cubicBezTo>
                      <a:pt x="3974" y="1899"/>
                      <a:pt x="3868" y="1939"/>
                      <a:pt x="3794" y="2018"/>
                    </a:cubicBezTo>
                    <a:lnTo>
                      <a:pt x="3278" y="2525"/>
                    </a:lnTo>
                    <a:lnTo>
                      <a:pt x="3097" y="2344"/>
                    </a:lnTo>
                    <a:lnTo>
                      <a:pt x="3613" y="1836"/>
                    </a:lnTo>
                    <a:cubicBezTo>
                      <a:pt x="3677" y="1764"/>
                      <a:pt x="3722" y="1655"/>
                      <a:pt x="3722" y="1547"/>
                    </a:cubicBezTo>
                    <a:cubicBezTo>
                      <a:pt x="3722" y="1447"/>
                      <a:pt x="3686" y="1348"/>
                      <a:pt x="3613" y="1266"/>
                    </a:cubicBezTo>
                    <a:cubicBezTo>
                      <a:pt x="3533" y="1190"/>
                      <a:pt x="3426" y="1154"/>
                      <a:pt x="3322" y="1154"/>
                    </a:cubicBezTo>
                    <a:cubicBezTo>
                      <a:pt x="3213" y="1154"/>
                      <a:pt x="3107" y="1192"/>
                      <a:pt x="3034" y="1266"/>
                    </a:cubicBezTo>
                    <a:lnTo>
                      <a:pt x="2527" y="1773"/>
                    </a:lnTo>
                    <a:lnTo>
                      <a:pt x="2056" y="1311"/>
                    </a:lnTo>
                    <a:cubicBezTo>
                      <a:pt x="2043" y="1290"/>
                      <a:pt x="2020" y="1281"/>
                      <a:pt x="1995" y="1281"/>
                    </a:cubicBezTo>
                    <a:cubicBezTo>
                      <a:pt x="1966" y="1281"/>
                      <a:pt x="1935" y="1292"/>
                      <a:pt x="1911" y="1311"/>
                    </a:cubicBezTo>
                    <a:cubicBezTo>
                      <a:pt x="1866" y="1348"/>
                      <a:pt x="1866" y="1411"/>
                      <a:pt x="1911" y="1456"/>
                    </a:cubicBezTo>
                    <a:lnTo>
                      <a:pt x="2445" y="1990"/>
                    </a:lnTo>
                    <a:cubicBezTo>
                      <a:pt x="2463" y="2013"/>
                      <a:pt x="2488" y="2024"/>
                      <a:pt x="2514" y="2024"/>
                    </a:cubicBezTo>
                    <a:cubicBezTo>
                      <a:pt x="2540" y="2024"/>
                      <a:pt x="2567" y="2013"/>
                      <a:pt x="2590" y="1990"/>
                    </a:cubicBezTo>
                    <a:lnTo>
                      <a:pt x="3170" y="1411"/>
                    </a:lnTo>
                    <a:cubicBezTo>
                      <a:pt x="3210" y="1379"/>
                      <a:pt x="3260" y="1363"/>
                      <a:pt x="3309" y="1363"/>
                    </a:cubicBezTo>
                    <a:cubicBezTo>
                      <a:pt x="3357" y="1363"/>
                      <a:pt x="3405" y="1379"/>
                      <a:pt x="3441" y="1411"/>
                    </a:cubicBezTo>
                    <a:cubicBezTo>
                      <a:pt x="3477" y="1447"/>
                      <a:pt x="3496" y="1492"/>
                      <a:pt x="3496" y="1547"/>
                    </a:cubicBezTo>
                    <a:cubicBezTo>
                      <a:pt x="3496" y="1610"/>
                      <a:pt x="3477" y="1655"/>
                      <a:pt x="3441" y="1683"/>
                    </a:cubicBezTo>
                    <a:lnTo>
                      <a:pt x="2862" y="2262"/>
                    </a:lnTo>
                    <a:cubicBezTo>
                      <a:pt x="2816" y="2298"/>
                      <a:pt x="2816" y="2362"/>
                      <a:pt x="2862" y="2407"/>
                    </a:cubicBezTo>
                    <a:lnTo>
                      <a:pt x="3206" y="2751"/>
                    </a:lnTo>
                    <a:cubicBezTo>
                      <a:pt x="3219" y="2774"/>
                      <a:pt x="3244" y="2785"/>
                      <a:pt x="3271" y="2785"/>
                    </a:cubicBezTo>
                    <a:cubicBezTo>
                      <a:pt x="3299" y="2785"/>
                      <a:pt x="3328" y="2774"/>
                      <a:pt x="3351" y="2751"/>
                    </a:cubicBezTo>
                    <a:lnTo>
                      <a:pt x="3930" y="2171"/>
                    </a:lnTo>
                    <a:cubicBezTo>
                      <a:pt x="3966" y="2140"/>
                      <a:pt x="4016" y="2124"/>
                      <a:pt x="4066" y="2124"/>
                    </a:cubicBezTo>
                    <a:cubicBezTo>
                      <a:pt x="4116" y="2124"/>
                      <a:pt x="4166" y="2140"/>
                      <a:pt x="4202" y="2171"/>
                    </a:cubicBezTo>
                    <a:cubicBezTo>
                      <a:pt x="4229" y="2208"/>
                      <a:pt x="4256" y="2262"/>
                      <a:pt x="4256" y="2307"/>
                    </a:cubicBezTo>
                    <a:cubicBezTo>
                      <a:pt x="4256" y="2362"/>
                      <a:pt x="4229" y="2407"/>
                      <a:pt x="4202" y="2443"/>
                    </a:cubicBezTo>
                    <a:lnTo>
                      <a:pt x="3324" y="3321"/>
                    </a:lnTo>
                    <a:cubicBezTo>
                      <a:pt x="3269" y="3376"/>
                      <a:pt x="3190" y="3403"/>
                      <a:pt x="3111" y="3403"/>
                    </a:cubicBezTo>
                    <a:cubicBezTo>
                      <a:pt x="3032" y="3403"/>
                      <a:pt x="2952" y="3376"/>
                      <a:pt x="2898" y="3321"/>
                    </a:cubicBezTo>
                    <a:lnTo>
                      <a:pt x="272" y="687"/>
                    </a:lnTo>
                    <a:lnTo>
                      <a:pt x="698" y="261"/>
                    </a:lnTo>
                    <a:lnTo>
                      <a:pt x="1259" y="813"/>
                    </a:lnTo>
                    <a:cubicBezTo>
                      <a:pt x="1272" y="835"/>
                      <a:pt x="1295" y="844"/>
                      <a:pt x="1320" y="844"/>
                    </a:cubicBezTo>
                    <a:cubicBezTo>
                      <a:pt x="1349" y="844"/>
                      <a:pt x="1380" y="832"/>
                      <a:pt x="1404" y="813"/>
                    </a:cubicBezTo>
                    <a:cubicBezTo>
                      <a:pt x="1449" y="777"/>
                      <a:pt x="1449" y="714"/>
                      <a:pt x="1404" y="668"/>
                    </a:cubicBezTo>
                    <a:lnTo>
                      <a:pt x="770" y="35"/>
                    </a:lnTo>
                    <a:cubicBezTo>
                      <a:pt x="752" y="12"/>
                      <a:pt x="727" y="1"/>
                      <a:pt x="7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9"/>
              <p:cNvSpPr/>
              <p:nvPr/>
            </p:nvSpPr>
            <p:spPr>
              <a:xfrm>
                <a:off x="1742100" y="2307200"/>
                <a:ext cx="102800" cy="93300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3732" extrusionOk="0">
                    <a:moveTo>
                      <a:pt x="2057" y="827"/>
                    </a:moveTo>
                    <a:cubicBezTo>
                      <a:pt x="2325" y="827"/>
                      <a:pt x="2595" y="929"/>
                      <a:pt x="2798" y="1132"/>
                    </a:cubicBezTo>
                    <a:cubicBezTo>
                      <a:pt x="3206" y="1540"/>
                      <a:pt x="3206" y="2192"/>
                      <a:pt x="2798" y="2599"/>
                    </a:cubicBezTo>
                    <a:cubicBezTo>
                      <a:pt x="2595" y="2803"/>
                      <a:pt x="2327" y="2905"/>
                      <a:pt x="2060" y="2905"/>
                    </a:cubicBezTo>
                    <a:cubicBezTo>
                      <a:pt x="1793" y="2905"/>
                      <a:pt x="1526" y="2803"/>
                      <a:pt x="1322" y="2599"/>
                    </a:cubicBezTo>
                    <a:cubicBezTo>
                      <a:pt x="915" y="2192"/>
                      <a:pt x="915" y="1540"/>
                      <a:pt x="1322" y="1132"/>
                    </a:cubicBezTo>
                    <a:cubicBezTo>
                      <a:pt x="1522" y="929"/>
                      <a:pt x="1789" y="827"/>
                      <a:pt x="2057" y="827"/>
                    </a:cubicBezTo>
                    <a:close/>
                    <a:moveTo>
                      <a:pt x="2043" y="1"/>
                    </a:moveTo>
                    <a:cubicBezTo>
                      <a:pt x="1565" y="1"/>
                      <a:pt x="1087" y="182"/>
                      <a:pt x="725" y="544"/>
                    </a:cubicBezTo>
                    <a:cubicBezTo>
                      <a:pt x="0" y="1277"/>
                      <a:pt x="0" y="2463"/>
                      <a:pt x="725" y="3188"/>
                    </a:cubicBezTo>
                    <a:cubicBezTo>
                      <a:pt x="1092" y="3550"/>
                      <a:pt x="1571" y="3731"/>
                      <a:pt x="2050" y="3731"/>
                    </a:cubicBezTo>
                    <a:cubicBezTo>
                      <a:pt x="2529" y="3731"/>
                      <a:pt x="3007" y="3550"/>
                      <a:pt x="3369" y="3188"/>
                    </a:cubicBezTo>
                    <a:cubicBezTo>
                      <a:pt x="4111" y="2454"/>
                      <a:pt x="4111" y="1268"/>
                      <a:pt x="3369" y="544"/>
                    </a:cubicBezTo>
                    <a:cubicBezTo>
                      <a:pt x="3002" y="182"/>
                      <a:pt x="2522" y="1"/>
                      <a:pt x="2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9"/>
              <p:cNvSpPr/>
              <p:nvPr/>
            </p:nvSpPr>
            <p:spPr>
              <a:xfrm>
                <a:off x="1743000" y="2304325"/>
                <a:ext cx="10482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955" extrusionOk="0">
                    <a:moveTo>
                      <a:pt x="330" y="1087"/>
                    </a:moveTo>
                    <a:cubicBezTo>
                      <a:pt x="286" y="1087"/>
                      <a:pt x="241" y="1109"/>
                      <a:pt x="227" y="1157"/>
                    </a:cubicBezTo>
                    <a:lnTo>
                      <a:pt x="155" y="1320"/>
                    </a:lnTo>
                    <a:cubicBezTo>
                      <a:pt x="136" y="1383"/>
                      <a:pt x="164" y="1438"/>
                      <a:pt x="227" y="1465"/>
                    </a:cubicBezTo>
                    <a:cubicBezTo>
                      <a:pt x="236" y="1474"/>
                      <a:pt x="245" y="1474"/>
                      <a:pt x="254" y="1474"/>
                    </a:cubicBezTo>
                    <a:cubicBezTo>
                      <a:pt x="299" y="1474"/>
                      <a:pt x="336" y="1438"/>
                      <a:pt x="372" y="1401"/>
                    </a:cubicBezTo>
                    <a:cubicBezTo>
                      <a:pt x="381" y="1347"/>
                      <a:pt x="399" y="1293"/>
                      <a:pt x="426" y="1247"/>
                    </a:cubicBezTo>
                    <a:cubicBezTo>
                      <a:pt x="453" y="1184"/>
                      <a:pt x="426" y="1121"/>
                      <a:pt x="372" y="1093"/>
                    </a:cubicBezTo>
                    <a:cubicBezTo>
                      <a:pt x="359" y="1089"/>
                      <a:pt x="344" y="1087"/>
                      <a:pt x="330" y="1087"/>
                    </a:cubicBezTo>
                    <a:close/>
                    <a:moveTo>
                      <a:pt x="2020" y="1057"/>
                    </a:moveTo>
                    <a:cubicBezTo>
                      <a:pt x="2273" y="1057"/>
                      <a:pt x="2500" y="1148"/>
                      <a:pt x="2681" y="1320"/>
                    </a:cubicBezTo>
                    <a:cubicBezTo>
                      <a:pt x="2853" y="1492"/>
                      <a:pt x="2952" y="1736"/>
                      <a:pt x="2952" y="1981"/>
                    </a:cubicBezTo>
                    <a:cubicBezTo>
                      <a:pt x="2952" y="2225"/>
                      <a:pt x="2862" y="2452"/>
                      <a:pt x="2681" y="2633"/>
                    </a:cubicBezTo>
                    <a:cubicBezTo>
                      <a:pt x="2509" y="2805"/>
                      <a:pt x="2273" y="2904"/>
                      <a:pt x="2020" y="2904"/>
                    </a:cubicBezTo>
                    <a:cubicBezTo>
                      <a:pt x="1775" y="2904"/>
                      <a:pt x="1549" y="2814"/>
                      <a:pt x="1368" y="2633"/>
                    </a:cubicBezTo>
                    <a:cubicBezTo>
                      <a:pt x="1196" y="2470"/>
                      <a:pt x="1096" y="2225"/>
                      <a:pt x="1096" y="1981"/>
                    </a:cubicBezTo>
                    <a:cubicBezTo>
                      <a:pt x="1096" y="1736"/>
                      <a:pt x="1187" y="1510"/>
                      <a:pt x="1368" y="1320"/>
                    </a:cubicBezTo>
                    <a:cubicBezTo>
                      <a:pt x="1540" y="1157"/>
                      <a:pt x="1775" y="1057"/>
                      <a:pt x="2020" y="1057"/>
                    </a:cubicBezTo>
                    <a:close/>
                    <a:moveTo>
                      <a:pt x="2020" y="813"/>
                    </a:moveTo>
                    <a:cubicBezTo>
                      <a:pt x="1721" y="813"/>
                      <a:pt x="1422" y="940"/>
                      <a:pt x="1205" y="1157"/>
                    </a:cubicBezTo>
                    <a:cubicBezTo>
                      <a:pt x="997" y="1374"/>
                      <a:pt x="870" y="1664"/>
                      <a:pt x="870" y="1972"/>
                    </a:cubicBezTo>
                    <a:cubicBezTo>
                      <a:pt x="870" y="2280"/>
                      <a:pt x="988" y="2569"/>
                      <a:pt x="1205" y="2787"/>
                    </a:cubicBezTo>
                    <a:cubicBezTo>
                      <a:pt x="1422" y="3004"/>
                      <a:pt x="1721" y="3122"/>
                      <a:pt x="2020" y="3122"/>
                    </a:cubicBezTo>
                    <a:cubicBezTo>
                      <a:pt x="2328" y="3122"/>
                      <a:pt x="2608" y="3013"/>
                      <a:pt x="2835" y="2787"/>
                    </a:cubicBezTo>
                    <a:cubicBezTo>
                      <a:pt x="3052" y="2569"/>
                      <a:pt x="3179" y="2280"/>
                      <a:pt x="3179" y="1972"/>
                    </a:cubicBezTo>
                    <a:cubicBezTo>
                      <a:pt x="3179" y="1664"/>
                      <a:pt x="3052" y="1365"/>
                      <a:pt x="2835" y="1157"/>
                    </a:cubicBezTo>
                    <a:cubicBezTo>
                      <a:pt x="2626" y="940"/>
                      <a:pt x="2328" y="813"/>
                      <a:pt x="2020" y="813"/>
                    </a:cubicBezTo>
                    <a:close/>
                    <a:moveTo>
                      <a:pt x="2029" y="0"/>
                    </a:moveTo>
                    <a:cubicBezTo>
                      <a:pt x="1524" y="0"/>
                      <a:pt x="1019" y="193"/>
                      <a:pt x="634" y="577"/>
                    </a:cubicBezTo>
                    <a:cubicBezTo>
                      <a:pt x="589" y="614"/>
                      <a:pt x="598" y="677"/>
                      <a:pt x="634" y="722"/>
                    </a:cubicBezTo>
                    <a:cubicBezTo>
                      <a:pt x="648" y="745"/>
                      <a:pt x="673" y="756"/>
                      <a:pt x="700" y="756"/>
                    </a:cubicBezTo>
                    <a:cubicBezTo>
                      <a:pt x="727" y="756"/>
                      <a:pt x="757" y="745"/>
                      <a:pt x="779" y="722"/>
                    </a:cubicBezTo>
                    <a:cubicBezTo>
                      <a:pt x="1123" y="378"/>
                      <a:pt x="1574" y="206"/>
                      <a:pt x="2024" y="206"/>
                    </a:cubicBezTo>
                    <a:cubicBezTo>
                      <a:pt x="2475" y="206"/>
                      <a:pt x="2925" y="378"/>
                      <a:pt x="3269" y="722"/>
                    </a:cubicBezTo>
                    <a:cubicBezTo>
                      <a:pt x="3957" y="1419"/>
                      <a:pt x="3957" y="2524"/>
                      <a:pt x="3269" y="3212"/>
                    </a:cubicBezTo>
                    <a:cubicBezTo>
                      <a:pt x="2925" y="3561"/>
                      <a:pt x="2475" y="3735"/>
                      <a:pt x="2024" y="3735"/>
                    </a:cubicBezTo>
                    <a:cubicBezTo>
                      <a:pt x="1574" y="3735"/>
                      <a:pt x="1123" y="3561"/>
                      <a:pt x="779" y="3212"/>
                    </a:cubicBezTo>
                    <a:cubicBezTo>
                      <a:pt x="417" y="2850"/>
                      <a:pt x="227" y="2343"/>
                      <a:pt x="272" y="1827"/>
                    </a:cubicBezTo>
                    <a:cubicBezTo>
                      <a:pt x="272" y="1763"/>
                      <a:pt x="227" y="1709"/>
                      <a:pt x="164" y="1709"/>
                    </a:cubicBezTo>
                    <a:cubicBezTo>
                      <a:pt x="109" y="1709"/>
                      <a:pt x="55" y="1754"/>
                      <a:pt x="55" y="1809"/>
                    </a:cubicBezTo>
                    <a:cubicBezTo>
                      <a:pt x="1" y="2388"/>
                      <a:pt x="209" y="2968"/>
                      <a:pt x="616" y="3375"/>
                    </a:cubicBezTo>
                    <a:cubicBezTo>
                      <a:pt x="1015" y="3755"/>
                      <a:pt x="1513" y="3955"/>
                      <a:pt x="2020" y="3955"/>
                    </a:cubicBezTo>
                    <a:cubicBezTo>
                      <a:pt x="2518" y="3955"/>
                      <a:pt x="3034" y="3755"/>
                      <a:pt x="3423" y="3375"/>
                    </a:cubicBezTo>
                    <a:cubicBezTo>
                      <a:pt x="4193" y="2606"/>
                      <a:pt x="4193" y="1347"/>
                      <a:pt x="3423" y="577"/>
                    </a:cubicBezTo>
                    <a:cubicBezTo>
                      <a:pt x="3038" y="193"/>
                      <a:pt x="2534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6" name="Google Shape;506;p9"/>
            <p:cNvGrpSpPr/>
            <p:nvPr/>
          </p:nvGrpSpPr>
          <p:grpSpPr>
            <a:xfrm>
              <a:off x="8549071" y="4100096"/>
              <a:ext cx="501255" cy="279632"/>
              <a:chOff x="-4005891" y="3135183"/>
              <a:chExt cx="501255" cy="279632"/>
            </a:xfrm>
          </p:grpSpPr>
          <p:sp>
            <p:nvSpPr>
              <p:cNvPr id="507" name="Google Shape;507;p9"/>
              <p:cNvSpPr/>
              <p:nvPr/>
            </p:nvSpPr>
            <p:spPr>
              <a:xfrm>
                <a:off x="-3826480" y="3232750"/>
                <a:ext cx="141790" cy="174240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2427" extrusionOk="0">
                    <a:moveTo>
                      <a:pt x="984" y="0"/>
                    </a:moveTo>
                    <a:cubicBezTo>
                      <a:pt x="965" y="0"/>
                      <a:pt x="946" y="9"/>
                      <a:pt x="933" y="27"/>
                    </a:cubicBezTo>
                    <a:lnTo>
                      <a:pt x="27" y="906"/>
                    </a:lnTo>
                    <a:cubicBezTo>
                      <a:pt x="0" y="933"/>
                      <a:pt x="9" y="978"/>
                      <a:pt x="46" y="978"/>
                    </a:cubicBezTo>
                    <a:lnTo>
                      <a:pt x="390" y="978"/>
                    </a:lnTo>
                    <a:cubicBezTo>
                      <a:pt x="444" y="978"/>
                      <a:pt x="480" y="1023"/>
                      <a:pt x="480" y="1069"/>
                    </a:cubicBezTo>
                    <a:lnTo>
                      <a:pt x="480" y="2427"/>
                    </a:lnTo>
                    <a:lnTo>
                      <a:pt x="1476" y="2427"/>
                    </a:lnTo>
                    <a:lnTo>
                      <a:pt x="1476" y="1069"/>
                    </a:lnTo>
                    <a:cubicBezTo>
                      <a:pt x="1476" y="1014"/>
                      <a:pt x="1521" y="978"/>
                      <a:pt x="1567" y="978"/>
                    </a:cubicBezTo>
                    <a:lnTo>
                      <a:pt x="1902" y="978"/>
                    </a:lnTo>
                    <a:cubicBezTo>
                      <a:pt x="1956" y="978"/>
                      <a:pt x="1974" y="933"/>
                      <a:pt x="1947" y="906"/>
                    </a:cubicBezTo>
                    <a:lnTo>
                      <a:pt x="1042" y="27"/>
                    </a:lnTo>
                    <a:cubicBezTo>
                      <a:pt x="1023" y="9"/>
                      <a:pt x="1003" y="0"/>
                      <a:pt x="9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9"/>
              <p:cNvSpPr/>
              <p:nvPr/>
            </p:nvSpPr>
            <p:spPr>
              <a:xfrm>
                <a:off x="-4005891" y="3135183"/>
                <a:ext cx="501255" cy="279632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3895" extrusionOk="0">
                    <a:moveTo>
                      <a:pt x="2843" y="218"/>
                    </a:moveTo>
                    <a:cubicBezTo>
                      <a:pt x="3504" y="218"/>
                      <a:pt x="4111" y="626"/>
                      <a:pt x="4355" y="1241"/>
                    </a:cubicBezTo>
                    <a:cubicBezTo>
                      <a:pt x="4364" y="1260"/>
                      <a:pt x="4392" y="1287"/>
                      <a:pt x="4428" y="1296"/>
                    </a:cubicBezTo>
                    <a:cubicBezTo>
                      <a:pt x="4436" y="1298"/>
                      <a:pt x="4445" y="1299"/>
                      <a:pt x="4454" y="1299"/>
                    </a:cubicBezTo>
                    <a:cubicBezTo>
                      <a:pt x="4475" y="1299"/>
                      <a:pt x="4499" y="1293"/>
                      <a:pt x="4518" y="1287"/>
                    </a:cubicBezTo>
                    <a:cubicBezTo>
                      <a:pt x="4627" y="1214"/>
                      <a:pt x="4754" y="1178"/>
                      <a:pt x="4881" y="1178"/>
                    </a:cubicBezTo>
                    <a:cubicBezTo>
                      <a:pt x="5270" y="1178"/>
                      <a:pt x="5587" y="1495"/>
                      <a:pt x="5587" y="1893"/>
                    </a:cubicBezTo>
                    <a:cubicBezTo>
                      <a:pt x="5587" y="1966"/>
                      <a:pt x="5650" y="2011"/>
                      <a:pt x="5705" y="2011"/>
                    </a:cubicBezTo>
                    <a:lnTo>
                      <a:pt x="5922" y="2011"/>
                    </a:lnTo>
                    <a:cubicBezTo>
                      <a:pt x="6384" y="2011"/>
                      <a:pt x="6755" y="2382"/>
                      <a:pt x="6755" y="2844"/>
                    </a:cubicBezTo>
                    <a:cubicBezTo>
                      <a:pt x="6755" y="3306"/>
                      <a:pt x="6384" y="3677"/>
                      <a:pt x="5922" y="3677"/>
                    </a:cubicBezTo>
                    <a:lnTo>
                      <a:pt x="1051" y="3677"/>
                    </a:lnTo>
                    <a:cubicBezTo>
                      <a:pt x="589" y="3677"/>
                      <a:pt x="218" y="3306"/>
                      <a:pt x="218" y="2844"/>
                    </a:cubicBezTo>
                    <a:cubicBezTo>
                      <a:pt x="218" y="2382"/>
                      <a:pt x="589" y="2011"/>
                      <a:pt x="1051" y="2011"/>
                    </a:cubicBezTo>
                    <a:lnTo>
                      <a:pt x="1087" y="2011"/>
                    </a:lnTo>
                    <a:cubicBezTo>
                      <a:pt x="1123" y="2011"/>
                      <a:pt x="1141" y="1993"/>
                      <a:pt x="1168" y="1975"/>
                    </a:cubicBezTo>
                    <a:cubicBezTo>
                      <a:pt x="1186" y="1966"/>
                      <a:pt x="1195" y="1930"/>
                      <a:pt x="1195" y="1893"/>
                    </a:cubicBezTo>
                    <a:lnTo>
                      <a:pt x="1195" y="1857"/>
                    </a:lnTo>
                    <a:cubicBezTo>
                      <a:pt x="1195" y="952"/>
                      <a:pt x="1938" y="218"/>
                      <a:pt x="2843" y="218"/>
                    </a:cubicBezTo>
                    <a:close/>
                    <a:moveTo>
                      <a:pt x="2871" y="1"/>
                    </a:moveTo>
                    <a:cubicBezTo>
                      <a:pt x="1865" y="1"/>
                      <a:pt x="1051" y="798"/>
                      <a:pt x="1014" y="1794"/>
                    </a:cubicBezTo>
                    <a:cubicBezTo>
                      <a:pt x="453" y="1812"/>
                      <a:pt x="0" y="2283"/>
                      <a:pt x="0" y="2844"/>
                    </a:cubicBezTo>
                    <a:cubicBezTo>
                      <a:pt x="0" y="3424"/>
                      <a:pt x="471" y="3894"/>
                      <a:pt x="1051" y="3894"/>
                    </a:cubicBezTo>
                    <a:lnTo>
                      <a:pt x="5922" y="3894"/>
                    </a:lnTo>
                    <a:cubicBezTo>
                      <a:pt x="6492" y="3894"/>
                      <a:pt x="6981" y="3424"/>
                      <a:pt x="6981" y="2844"/>
                    </a:cubicBezTo>
                    <a:cubicBezTo>
                      <a:pt x="6981" y="2265"/>
                      <a:pt x="6510" y="1794"/>
                      <a:pt x="5931" y="1794"/>
                    </a:cubicBezTo>
                    <a:lnTo>
                      <a:pt x="5813" y="1794"/>
                    </a:lnTo>
                    <a:cubicBezTo>
                      <a:pt x="5768" y="1341"/>
                      <a:pt x="5370" y="979"/>
                      <a:pt x="4899" y="979"/>
                    </a:cubicBezTo>
                    <a:cubicBezTo>
                      <a:pt x="4772" y="979"/>
                      <a:pt x="4645" y="997"/>
                      <a:pt x="4537" y="1042"/>
                    </a:cubicBezTo>
                    <a:cubicBezTo>
                      <a:pt x="4229" y="408"/>
                      <a:pt x="3586" y="1"/>
                      <a:pt x="2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9" name="Google Shape;509;p9"/>
            <p:cNvSpPr/>
            <p:nvPr/>
          </p:nvSpPr>
          <p:spPr>
            <a:xfrm rot="10800000">
              <a:off x="1429698" y="4672323"/>
              <a:ext cx="1384662" cy="1345679"/>
            </a:xfrm>
            <a:custGeom>
              <a:avLst/>
              <a:gdLst/>
              <a:ahLst/>
              <a:cxnLst/>
              <a:rect l="l" t="t" r="r" b="b"/>
              <a:pathLst>
                <a:path w="19287" h="18744" extrusionOk="0">
                  <a:moveTo>
                    <a:pt x="227" y="1"/>
                  </a:moveTo>
                  <a:cubicBezTo>
                    <a:pt x="100" y="1"/>
                    <a:pt x="0" y="100"/>
                    <a:pt x="0" y="227"/>
                  </a:cubicBezTo>
                  <a:cubicBezTo>
                    <a:pt x="0" y="354"/>
                    <a:pt x="100" y="454"/>
                    <a:pt x="227" y="454"/>
                  </a:cubicBezTo>
                  <a:cubicBezTo>
                    <a:pt x="353" y="454"/>
                    <a:pt x="453" y="354"/>
                    <a:pt x="453" y="227"/>
                  </a:cubicBezTo>
                  <a:cubicBezTo>
                    <a:pt x="453" y="100"/>
                    <a:pt x="353" y="1"/>
                    <a:pt x="227" y="1"/>
                  </a:cubicBezTo>
                  <a:close/>
                  <a:moveTo>
                    <a:pt x="227" y="1015"/>
                  </a:moveTo>
                  <a:cubicBezTo>
                    <a:pt x="100" y="1015"/>
                    <a:pt x="0" y="1124"/>
                    <a:pt x="0" y="1241"/>
                  </a:cubicBezTo>
                  <a:cubicBezTo>
                    <a:pt x="0" y="1368"/>
                    <a:pt x="100" y="1468"/>
                    <a:pt x="227" y="1468"/>
                  </a:cubicBezTo>
                  <a:cubicBezTo>
                    <a:pt x="353" y="1468"/>
                    <a:pt x="453" y="1368"/>
                    <a:pt x="453" y="1241"/>
                  </a:cubicBezTo>
                  <a:cubicBezTo>
                    <a:pt x="453" y="1124"/>
                    <a:pt x="353" y="1015"/>
                    <a:pt x="227" y="1015"/>
                  </a:cubicBezTo>
                  <a:close/>
                  <a:moveTo>
                    <a:pt x="227" y="2038"/>
                  </a:moveTo>
                  <a:cubicBezTo>
                    <a:pt x="100" y="2038"/>
                    <a:pt x="0" y="2138"/>
                    <a:pt x="0" y="2265"/>
                  </a:cubicBezTo>
                  <a:cubicBezTo>
                    <a:pt x="0" y="2391"/>
                    <a:pt x="100" y="2491"/>
                    <a:pt x="227" y="2491"/>
                  </a:cubicBezTo>
                  <a:cubicBezTo>
                    <a:pt x="353" y="2491"/>
                    <a:pt x="453" y="2391"/>
                    <a:pt x="453" y="2265"/>
                  </a:cubicBezTo>
                  <a:cubicBezTo>
                    <a:pt x="453" y="2138"/>
                    <a:pt x="353" y="2038"/>
                    <a:pt x="227" y="2038"/>
                  </a:cubicBezTo>
                  <a:close/>
                  <a:moveTo>
                    <a:pt x="227" y="3052"/>
                  </a:moveTo>
                  <a:cubicBezTo>
                    <a:pt x="100" y="3052"/>
                    <a:pt x="0" y="3161"/>
                    <a:pt x="0" y="3279"/>
                  </a:cubicBezTo>
                  <a:cubicBezTo>
                    <a:pt x="0" y="3405"/>
                    <a:pt x="100" y="3505"/>
                    <a:pt x="227" y="3505"/>
                  </a:cubicBezTo>
                  <a:cubicBezTo>
                    <a:pt x="353" y="3505"/>
                    <a:pt x="453" y="3405"/>
                    <a:pt x="453" y="3279"/>
                  </a:cubicBezTo>
                  <a:cubicBezTo>
                    <a:pt x="453" y="3161"/>
                    <a:pt x="353" y="3052"/>
                    <a:pt x="227" y="3052"/>
                  </a:cubicBezTo>
                  <a:close/>
                  <a:moveTo>
                    <a:pt x="227" y="4075"/>
                  </a:moveTo>
                  <a:cubicBezTo>
                    <a:pt x="100" y="4075"/>
                    <a:pt x="0" y="4175"/>
                    <a:pt x="0" y="4302"/>
                  </a:cubicBezTo>
                  <a:cubicBezTo>
                    <a:pt x="0" y="4429"/>
                    <a:pt x="100" y="4528"/>
                    <a:pt x="227" y="4528"/>
                  </a:cubicBezTo>
                  <a:cubicBezTo>
                    <a:pt x="353" y="4528"/>
                    <a:pt x="453" y="4429"/>
                    <a:pt x="453" y="4302"/>
                  </a:cubicBezTo>
                  <a:cubicBezTo>
                    <a:pt x="453" y="4175"/>
                    <a:pt x="353" y="4075"/>
                    <a:pt x="227" y="4075"/>
                  </a:cubicBezTo>
                  <a:close/>
                  <a:moveTo>
                    <a:pt x="227" y="5089"/>
                  </a:moveTo>
                  <a:cubicBezTo>
                    <a:pt x="100" y="5089"/>
                    <a:pt x="0" y="5198"/>
                    <a:pt x="0" y="5316"/>
                  </a:cubicBezTo>
                  <a:cubicBezTo>
                    <a:pt x="0" y="5443"/>
                    <a:pt x="100" y="5542"/>
                    <a:pt x="227" y="5542"/>
                  </a:cubicBezTo>
                  <a:cubicBezTo>
                    <a:pt x="353" y="5542"/>
                    <a:pt x="453" y="5443"/>
                    <a:pt x="453" y="5316"/>
                  </a:cubicBezTo>
                  <a:cubicBezTo>
                    <a:pt x="453" y="5198"/>
                    <a:pt x="353" y="5089"/>
                    <a:pt x="227" y="5089"/>
                  </a:cubicBezTo>
                  <a:close/>
                  <a:moveTo>
                    <a:pt x="227" y="6113"/>
                  </a:moveTo>
                  <a:cubicBezTo>
                    <a:pt x="100" y="6113"/>
                    <a:pt x="0" y="6212"/>
                    <a:pt x="0" y="6339"/>
                  </a:cubicBezTo>
                  <a:cubicBezTo>
                    <a:pt x="0" y="6466"/>
                    <a:pt x="100" y="6565"/>
                    <a:pt x="227" y="6565"/>
                  </a:cubicBezTo>
                  <a:cubicBezTo>
                    <a:pt x="353" y="6565"/>
                    <a:pt x="453" y="6466"/>
                    <a:pt x="453" y="6339"/>
                  </a:cubicBezTo>
                  <a:cubicBezTo>
                    <a:pt x="453" y="6212"/>
                    <a:pt x="353" y="6113"/>
                    <a:pt x="227" y="6113"/>
                  </a:cubicBezTo>
                  <a:close/>
                  <a:moveTo>
                    <a:pt x="227" y="7127"/>
                  </a:moveTo>
                  <a:cubicBezTo>
                    <a:pt x="100" y="7127"/>
                    <a:pt x="0" y="7235"/>
                    <a:pt x="0" y="7353"/>
                  </a:cubicBezTo>
                  <a:cubicBezTo>
                    <a:pt x="0" y="7480"/>
                    <a:pt x="100" y="7579"/>
                    <a:pt x="227" y="7579"/>
                  </a:cubicBezTo>
                  <a:cubicBezTo>
                    <a:pt x="353" y="7579"/>
                    <a:pt x="453" y="7480"/>
                    <a:pt x="453" y="7353"/>
                  </a:cubicBezTo>
                  <a:cubicBezTo>
                    <a:pt x="453" y="7235"/>
                    <a:pt x="353" y="7127"/>
                    <a:pt x="227" y="7127"/>
                  </a:cubicBezTo>
                  <a:close/>
                  <a:moveTo>
                    <a:pt x="227" y="8150"/>
                  </a:moveTo>
                  <a:cubicBezTo>
                    <a:pt x="100" y="8150"/>
                    <a:pt x="0" y="8250"/>
                    <a:pt x="0" y="8376"/>
                  </a:cubicBezTo>
                  <a:cubicBezTo>
                    <a:pt x="0" y="8503"/>
                    <a:pt x="100" y="8603"/>
                    <a:pt x="227" y="8603"/>
                  </a:cubicBezTo>
                  <a:cubicBezTo>
                    <a:pt x="353" y="8603"/>
                    <a:pt x="453" y="8503"/>
                    <a:pt x="453" y="8376"/>
                  </a:cubicBezTo>
                  <a:cubicBezTo>
                    <a:pt x="453" y="8250"/>
                    <a:pt x="353" y="8150"/>
                    <a:pt x="227" y="8150"/>
                  </a:cubicBezTo>
                  <a:close/>
                  <a:moveTo>
                    <a:pt x="227" y="9164"/>
                  </a:moveTo>
                  <a:cubicBezTo>
                    <a:pt x="100" y="9164"/>
                    <a:pt x="0" y="9273"/>
                    <a:pt x="0" y="9390"/>
                  </a:cubicBezTo>
                  <a:cubicBezTo>
                    <a:pt x="0" y="9517"/>
                    <a:pt x="100" y="9617"/>
                    <a:pt x="227" y="9617"/>
                  </a:cubicBezTo>
                  <a:cubicBezTo>
                    <a:pt x="353" y="9617"/>
                    <a:pt x="453" y="9517"/>
                    <a:pt x="453" y="9390"/>
                  </a:cubicBezTo>
                  <a:cubicBezTo>
                    <a:pt x="453" y="9273"/>
                    <a:pt x="353" y="9164"/>
                    <a:pt x="227" y="9164"/>
                  </a:cubicBezTo>
                  <a:close/>
                  <a:moveTo>
                    <a:pt x="227" y="10187"/>
                  </a:moveTo>
                  <a:cubicBezTo>
                    <a:pt x="100" y="10187"/>
                    <a:pt x="0" y="10287"/>
                    <a:pt x="0" y="10414"/>
                  </a:cubicBezTo>
                  <a:cubicBezTo>
                    <a:pt x="0" y="10540"/>
                    <a:pt x="100" y="10640"/>
                    <a:pt x="227" y="10640"/>
                  </a:cubicBezTo>
                  <a:cubicBezTo>
                    <a:pt x="353" y="10640"/>
                    <a:pt x="453" y="10540"/>
                    <a:pt x="453" y="10414"/>
                  </a:cubicBezTo>
                  <a:cubicBezTo>
                    <a:pt x="453" y="10287"/>
                    <a:pt x="353" y="10187"/>
                    <a:pt x="227" y="10187"/>
                  </a:cubicBezTo>
                  <a:close/>
                  <a:moveTo>
                    <a:pt x="227" y="11201"/>
                  </a:moveTo>
                  <a:cubicBezTo>
                    <a:pt x="100" y="11201"/>
                    <a:pt x="0" y="11310"/>
                    <a:pt x="0" y="11428"/>
                  </a:cubicBezTo>
                  <a:cubicBezTo>
                    <a:pt x="0" y="11554"/>
                    <a:pt x="100" y="11654"/>
                    <a:pt x="227" y="11654"/>
                  </a:cubicBezTo>
                  <a:cubicBezTo>
                    <a:pt x="353" y="11654"/>
                    <a:pt x="453" y="11554"/>
                    <a:pt x="453" y="11428"/>
                  </a:cubicBezTo>
                  <a:cubicBezTo>
                    <a:pt x="453" y="11310"/>
                    <a:pt x="353" y="11201"/>
                    <a:pt x="227" y="11201"/>
                  </a:cubicBezTo>
                  <a:close/>
                  <a:moveTo>
                    <a:pt x="227" y="12224"/>
                  </a:moveTo>
                  <a:cubicBezTo>
                    <a:pt x="100" y="12224"/>
                    <a:pt x="0" y="12324"/>
                    <a:pt x="0" y="12451"/>
                  </a:cubicBezTo>
                  <a:cubicBezTo>
                    <a:pt x="0" y="12578"/>
                    <a:pt x="100" y="12677"/>
                    <a:pt x="227" y="12677"/>
                  </a:cubicBezTo>
                  <a:cubicBezTo>
                    <a:pt x="353" y="12677"/>
                    <a:pt x="453" y="12578"/>
                    <a:pt x="453" y="12451"/>
                  </a:cubicBezTo>
                  <a:cubicBezTo>
                    <a:pt x="453" y="12324"/>
                    <a:pt x="353" y="12224"/>
                    <a:pt x="227" y="12224"/>
                  </a:cubicBezTo>
                  <a:close/>
                  <a:moveTo>
                    <a:pt x="277" y="13236"/>
                  </a:moveTo>
                  <a:cubicBezTo>
                    <a:pt x="266" y="13236"/>
                    <a:pt x="256" y="13237"/>
                    <a:pt x="245" y="13239"/>
                  </a:cubicBezTo>
                  <a:cubicBezTo>
                    <a:pt x="127" y="13257"/>
                    <a:pt x="45" y="13365"/>
                    <a:pt x="55" y="13492"/>
                  </a:cubicBezTo>
                  <a:cubicBezTo>
                    <a:pt x="64" y="13601"/>
                    <a:pt x="172" y="13682"/>
                    <a:pt x="272" y="13682"/>
                  </a:cubicBezTo>
                  <a:lnTo>
                    <a:pt x="308" y="13682"/>
                  </a:lnTo>
                  <a:cubicBezTo>
                    <a:pt x="426" y="13673"/>
                    <a:pt x="507" y="13555"/>
                    <a:pt x="498" y="13438"/>
                  </a:cubicBezTo>
                  <a:cubicBezTo>
                    <a:pt x="490" y="13322"/>
                    <a:pt x="391" y="13236"/>
                    <a:pt x="277" y="13236"/>
                  </a:cubicBezTo>
                  <a:close/>
                  <a:moveTo>
                    <a:pt x="486" y="14228"/>
                  </a:moveTo>
                  <a:cubicBezTo>
                    <a:pt x="466" y="14228"/>
                    <a:pt x="446" y="14230"/>
                    <a:pt x="426" y="14234"/>
                  </a:cubicBezTo>
                  <a:cubicBezTo>
                    <a:pt x="308" y="14271"/>
                    <a:pt x="245" y="14397"/>
                    <a:pt x="281" y="14524"/>
                  </a:cubicBezTo>
                  <a:cubicBezTo>
                    <a:pt x="317" y="14624"/>
                    <a:pt x="399" y="14678"/>
                    <a:pt x="498" y="14678"/>
                  </a:cubicBezTo>
                  <a:cubicBezTo>
                    <a:pt x="516" y="14678"/>
                    <a:pt x="543" y="14678"/>
                    <a:pt x="562" y="14669"/>
                  </a:cubicBezTo>
                  <a:cubicBezTo>
                    <a:pt x="679" y="14633"/>
                    <a:pt x="743" y="14497"/>
                    <a:pt x="716" y="14388"/>
                  </a:cubicBezTo>
                  <a:cubicBezTo>
                    <a:pt x="685" y="14283"/>
                    <a:pt x="586" y="14228"/>
                    <a:pt x="486" y="14228"/>
                  </a:cubicBezTo>
                  <a:close/>
                  <a:moveTo>
                    <a:pt x="881" y="15162"/>
                  </a:moveTo>
                  <a:cubicBezTo>
                    <a:pt x="847" y="15162"/>
                    <a:pt x="812" y="15170"/>
                    <a:pt x="779" y="15185"/>
                  </a:cubicBezTo>
                  <a:cubicBezTo>
                    <a:pt x="679" y="15249"/>
                    <a:pt x="634" y="15384"/>
                    <a:pt x="688" y="15493"/>
                  </a:cubicBezTo>
                  <a:cubicBezTo>
                    <a:pt x="725" y="15575"/>
                    <a:pt x="806" y="15620"/>
                    <a:pt x="897" y="15620"/>
                  </a:cubicBezTo>
                  <a:cubicBezTo>
                    <a:pt x="924" y="15620"/>
                    <a:pt x="960" y="15620"/>
                    <a:pt x="996" y="15593"/>
                  </a:cubicBezTo>
                  <a:cubicBezTo>
                    <a:pt x="1096" y="15538"/>
                    <a:pt x="1141" y="15403"/>
                    <a:pt x="1087" y="15294"/>
                  </a:cubicBezTo>
                  <a:cubicBezTo>
                    <a:pt x="1048" y="15210"/>
                    <a:pt x="967" y="15162"/>
                    <a:pt x="881" y="15162"/>
                  </a:cubicBezTo>
                  <a:close/>
                  <a:moveTo>
                    <a:pt x="1436" y="16025"/>
                  </a:moveTo>
                  <a:cubicBezTo>
                    <a:pt x="1390" y="16025"/>
                    <a:pt x="1344" y="16040"/>
                    <a:pt x="1304" y="16073"/>
                  </a:cubicBezTo>
                  <a:cubicBezTo>
                    <a:pt x="1195" y="16154"/>
                    <a:pt x="1177" y="16290"/>
                    <a:pt x="1259" y="16389"/>
                  </a:cubicBezTo>
                  <a:cubicBezTo>
                    <a:pt x="1304" y="16444"/>
                    <a:pt x="1367" y="16480"/>
                    <a:pt x="1440" y="16480"/>
                  </a:cubicBezTo>
                  <a:cubicBezTo>
                    <a:pt x="1485" y="16480"/>
                    <a:pt x="1521" y="16471"/>
                    <a:pt x="1576" y="16435"/>
                  </a:cubicBezTo>
                  <a:cubicBezTo>
                    <a:pt x="1675" y="16353"/>
                    <a:pt x="1693" y="16217"/>
                    <a:pt x="1621" y="16118"/>
                  </a:cubicBezTo>
                  <a:cubicBezTo>
                    <a:pt x="1572" y="16058"/>
                    <a:pt x="1504" y="16025"/>
                    <a:pt x="1436" y="16025"/>
                  </a:cubicBezTo>
                  <a:close/>
                  <a:moveTo>
                    <a:pt x="2120" y="16779"/>
                  </a:moveTo>
                  <a:cubicBezTo>
                    <a:pt x="2059" y="16779"/>
                    <a:pt x="1999" y="16804"/>
                    <a:pt x="1956" y="16851"/>
                  </a:cubicBezTo>
                  <a:cubicBezTo>
                    <a:pt x="1865" y="16942"/>
                    <a:pt x="1874" y="17087"/>
                    <a:pt x="1965" y="17168"/>
                  </a:cubicBezTo>
                  <a:cubicBezTo>
                    <a:pt x="2010" y="17204"/>
                    <a:pt x="2074" y="17222"/>
                    <a:pt x="2119" y="17232"/>
                  </a:cubicBezTo>
                  <a:cubicBezTo>
                    <a:pt x="2182" y="17232"/>
                    <a:pt x="2237" y="17204"/>
                    <a:pt x="2282" y="17159"/>
                  </a:cubicBezTo>
                  <a:cubicBezTo>
                    <a:pt x="2372" y="17069"/>
                    <a:pt x="2363" y="16915"/>
                    <a:pt x="2273" y="16842"/>
                  </a:cubicBezTo>
                  <a:cubicBezTo>
                    <a:pt x="2230" y="16799"/>
                    <a:pt x="2175" y="16779"/>
                    <a:pt x="2120" y="16779"/>
                  </a:cubicBezTo>
                  <a:close/>
                  <a:moveTo>
                    <a:pt x="2928" y="17384"/>
                  </a:moveTo>
                  <a:cubicBezTo>
                    <a:pt x="2853" y="17384"/>
                    <a:pt x="2781" y="17421"/>
                    <a:pt x="2735" y="17485"/>
                  </a:cubicBezTo>
                  <a:cubicBezTo>
                    <a:pt x="2671" y="17603"/>
                    <a:pt x="2707" y="17739"/>
                    <a:pt x="2807" y="17802"/>
                  </a:cubicBezTo>
                  <a:cubicBezTo>
                    <a:pt x="2842" y="17830"/>
                    <a:pt x="2866" y="17841"/>
                    <a:pt x="2899" y="17841"/>
                  </a:cubicBezTo>
                  <a:cubicBezTo>
                    <a:pt x="2910" y="17841"/>
                    <a:pt x="2921" y="17840"/>
                    <a:pt x="2934" y="17838"/>
                  </a:cubicBezTo>
                  <a:cubicBezTo>
                    <a:pt x="3006" y="17838"/>
                    <a:pt x="3079" y="17802"/>
                    <a:pt x="3124" y="17739"/>
                  </a:cubicBezTo>
                  <a:cubicBezTo>
                    <a:pt x="3187" y="17621"/>
                    <a:pt x="3160" y="17485"/>
                    <a:pt x="3052" y="17422"/>
                  </a:cubicBezTo>
                  <a:cubicBezTo>
                    <a:pt x="3012" y="17396"/>
                    <a:pt x="2970" y="17384"/>
                    <a:pt x="2928" y="17384"/>
                  </a:cubicBezTo>
                  <a:close/>
                  <a:moveTo>
                    <a:pt x="3830" y="17858"/>
                  </a:moveTo>
                  <a:cubicBezTo>
                    <a:pt x="3743" y="17858"/>
                    <a:pt x="3656" y="17910"/>
                    <a:pt x="3622" y="17992"/>
                  </a:cubicBezTo>
                  <a:cubicBezTo>
                    <a:pt x="3577" y="18110"/>
                    <a:pt x="3631" y="18246"/>
                    <a:pt x="3749" y="18291"/>
                  </a:cubicBezTo>
                  <a:cubicBezTo>
                    <a:pt x="3768" y="18297"/>
                    <a:pt x="3787" y="18304"/>
                    <a:pt x="3810" y="18304"/>
                  </a:cubicBezTo>
                  <a:cubicBezTo>
                    <a:pt x="3819" y="18304"/>
                    <a:pt x="3829" y="18303"/>
                    <a:pt x="3839" y="18300"/>
                  </a:cubicBezTo>
                  <a:cubicBezTo>
                    <a:pt x="3912" y="18300"/>
                    <a:pt x="4002" y="18255"/>
                    <a:pt x="4039" y="18164"/>
                  </a:cubicBezTo>
                  <a:cubicBezTo>
                    <a:pt x="4084" y="18055"/>
                    <a:pt x="4029" y="17911"/>
                    <a:pt x="3912" y="17874"/>
                  </a:cubicBezTo>
                  <a:cubicBezTo>
                    <a:pt x="3886" y="17863"/>
                    <a:pt x="3858" y="17858"/>
                    <a:pt x="3830" y="17858"/>
                  </a:cubicBezTo>
                  <a:close/>
                  <a:moveTo>
                    <a:pt x="4792" y="18155"/>
                  </a:moveTo>
                  <a:cubicBezTo>
                    <a:pt x="4688" y="18155"/>
                    <a:pt x="4597" y="18230"/>
                    <a:pt x="4582" y="18336"/>
                  </a:cubicBezTo>
                  <a:cubicBezTo>
                    <a:pt x="4546" y="18463"/>
                    <a:pt x="4627" y="18581"/>
                    <a:pt x="4754" y="18608"/>
                  </a:cubicBezTo>
                  <a:cubicBezTo>
                    <a:pt x="4772" y="18608"/>
                    <a:pt x="4790" y="18617"/>
                    <a:pt x="4808" y="18617"/>
                  </a:cubicBezTo>
                  <a:cubicBezTo>
                    <a:pt x="4908" y="18617"/>
                    <a:pt x="4998" y="18535"/>
                    <a:pt x="5025" y="18436"/>
                  </a:cubicBezTo>
                  <a:cubicBezTo>
                    <a:pt x="5062" y="18309"/>
                    <a:pt x="4980" y="18191"/>
                    <a:pt x="4853" y="18164"/>
                  </a:cubicBezTo>
                  <a:cubicBezTo>
                    <a:pt x="4833" y="18158"/>
                    <a:pt x="4812" y="18155"/>
                    <a:pt x="4792" y="18155"/>
                  </a:cubicBezTo>
                  <a:close/>
                  <a:moveTo>
                    <a:pt x="5807" y="18290"/>
                  </a:moveTo>
                  <a:cubicBezTo>
                    <a:pt x="5695" y="18290"/>
                    <a:pt x="5587" y="18387"/>
                    <a:pt x="5587" y="18508"/>
                  </a:cubicBezTo>
                  <a:cubicBezTo>
                    <a:pt x="5578" y="18626"/>
                    <a:pt x="5677" y="18735"/>
                    <a:pt x="5804" y="18744"/>
                  </a:cubicBezTo>
                  <a:cubicBezTo>
                    <a:pt x="5940" y="18744"/>
                    <a:pt x="6030" y="18644"/>
                    <a:pt x="6040" y="18526"/>
                  </a:cubicBezTo>
                  <a:cubicBezTo>
                    <a:pt x="6049" y="18400"/>
                    <a:pt x="5949" y="18291"/>
                    <a:pt x="5822" y="18291"/>
                  </a:cubicBezTo>
                  <a:cubicBezTo>
                    <a:pt x="5817" y="18291"/>
                    <a:pt x="5812" y="18290"/>
                    <a:pt x="5807" y="18290"/>
                  </a:cubicBezTo>
                  <a:close/>
                  <a:moveTo>
                    <a:pt x="6836" y="18291"/>
                  </a:moveTo>
                  <a:cubicBezTo>
                    <a:pt x="6710" y="18291"/>
                    <a:pt x="6610" y="18390"/>
                    <a:pt x="6610" y="18517"/>
                  </a:cubicBezTo>
                  <a:cubicBezTo>
                    <a:pt x="6610" y="18644"/>
                    <a:pt x="6710" y="18744"/>
                    <a:pt x="6836" y="18744"/>
                  </a:cubicBezTo>
                  <a:cubicBezTo>
                    <a:pt x="6954" y="18744"/>
                    <a:pt x="7063" y="18644"/>
                    <a:pt x="7063" y="18517"/>
                  </a:cubicBezTo>
                  <a:cubicBezTo>
                    <a:pt x="7063" y="18390"/>
                    <a:pt x="6954" y="18291"/>
                    <a:pt x="6836" y="18291"/>
                  </a:cubicBezTo>
                  <a:close/>
                  <a:moveTo>
                    <a:pt x="7850" y="18291"/>
                  </a:moveTo>
                  <a:cubicBezTo>
                    <a:pt x="7733" y="18291"/>
                    <a:pt x="7624" y="18390"/>
                    <a:pt x="7624" y="18517"/>
                  </a:cubicBezTo>
                  <a:cubicBezTo>
                    <a:pt x="7624" y="18644"/>
                    <a:pt x="7733" y="18744"/>
                    <a:pt x="7850" y="18744"/>
                  </a:cubicBezTo>
                  <a:cubicBezTo>
                    <a:pt x="7977" y="18744"/>
                    <a:pt x="8077" y="18644"/>
                    <a:pt x="8077" y="18517"/>
                  </a:cubicBezTo>
                  <a:cubicBezTo>
                    <a:pt x="8077" y="18390"/>
                    <a:pt x="7977" y="18291"/>
                    <a:pt x="7850" y="18291"/>
                  </a:cubicBezTo>
                  <a:close/>
                  <a:moveTo>
                    <a:pt x="8874" y="18291"/>
                  </a:moveTo>
                  <a:cubicBezTo>
                    <a:pt x="8747" y="18291"/>
                    <a:pt x="8647" y="18390"/>
                    <a:pt x="8647" y="18517"/>
                  </a:cubicBezTo>
                  <a:cubicBezTo>
                    <a:pt x="8647" y="18644"/>
                    <a:pt x="8747" y="18744"/>
                    <a:pt x="8874" y="18744"/>
                  </a:cubicBezTo>
                  <a:cubicBezTo>
                    <a:pt x="8991" y="18744"/>
                    <a:pt x="9100" y="18644"/>
                    <a:pt x="9100" y="18517"/>
                  </a:cubicBezTo>
                  <a:cubicBezTo>
                    <a:pt x="9100" y="18390"/>
                    <a:pt x="8991" y="18291"/>
                    <a:pt x="8874" y="18291"/>
                  </a:cubicBezTo>
                  <a:close/>
                  <a:moveTo>
                    <a:pt x="9888" y="18291"/>
                  </a:moveTo>
                  <a:cubicBezTo>
                    <a:pt x="9770" y="18291"/>
                    <a:pt x="9661" y="18390"/>
                    <a:pt x="9661" y="18517"/>
                  </a:cubicBezTo>
                  <a:cubicBezTo>
                    <a:pt x="9661" y="18644"/>
                    <a:pt x="9770" y="18744"/>
                    <a:pt x="9888" y="18744"/>
                  </a:cubicBezTo>
                  <a:cubicBezTo>
                    <a:pt x="10014" y="18744"/>
                    <a:pt x="10114" y="18644"/>
                    <a:pt x="10114" y="18517"/>
                  </a:cubicBezTo>
                  <a:cubicBezTo>
                    <a:pt x="10114" y="18390"/>
                    <a:pt x="10014" y="18291"/>
                    <a:pt x="9888" y="18291"/>
                  </a:cubicBezTo>
                  <a:close/>
                  <a:moveTo>
                    <a:pt x="10911" y="18291"/>
                  </a:moveTo>
                  <a:cubicBezTo>
                    <a:pt x="10784" y="18291"/>
                    <a:pt x="10684" y="18390"/>
                    <a:pt x="10684" y="18517"/>
                  </a:cubicBezTo>
                  <a:cubicBezTo>
                    <a:pt x="10684" y="18644"/>
                    <a:pt x="10784" y="18744"/>
                    <a:pt x="10911" y="18744"/>
                  </a:cubicBezTo>
                  <a:cubicBezTo>
                    <a:pt x="11029" y="18744"/>
                    <a:pt x="11137" y="18644"/>
                    <a:pt x="11137" y="18517"/>
                  </a:cubicBezTo>
                  <a:cubicBezTo>
                    <a:pt x="11137" y="18390"/>
                    <a:pt x="11029" y="18291"/>
                    <a:pt x="10911" y="18291"/>
                  </a:cubicBezTo>
                  <a:close/>
                  <a:moveTo>
                    <a:pt x="11925" y="18291"/>
                  </a:moveTo>
                  <a:cubicBezTo>
                    <a:pt x="11807" y="18291"/>
                    <a:pt x="11699" y="18390"/>
                    <a:pt x="11699" y="18517"/>
                  </a:cubicBezTo>
                  <a:cubicBezTo>
                    <a:pt x="11699" y="18644"/>
                    <a:pt x="11807" y="18744"/>
                    <a:pt x="11925" y="18744"/>
                  </a:cubicBezTo>
                  <a:cubicBezTo>
                    <a:pt x="12052" y="18744"/>
                    <a:pt x="12151" y="18644"/>
                    <a:pt x="12151" y="18517"/>
                  </a:cubicBezTo>
                  <a:cubicBezTo>
                    <a:pt x="12151" y="18390"/>
                    <a:pt x="12052" y="18291"/>
                    <a:pt x="11925" y="18291"/>
                  </a:cubicBezTo>
                  <a:close/>
                  <a:moveTo>
                    <a:pt x="12948" y="18291"/>
                  </a:moveTo>
                  <a:cubicBezTo>
                    <a:pt x="12821" y="18291"/>
                    <a:pt x="12722" y="18390"/>
                    <a:pt x="12722" y="18517"/>
                  </a:cubicBezTo>
                  <a:cubicBezTo>
                    <a:pt x="12722" y="18644"/>
                    <a:pt x="12821" y="18744"/>
                    <a:pt x="12948" y="18744"/>
                  </a:cubicBezTo>
                  <a:cubicBezTo>
                    <a:pt x="13066" y="18744"/>
                    <a:pt x="13174" y="18644"/>
                    <a:pt x="13174" y="18517"/>
                  </a:cubicBezTo>
                  <a:cubicBezTo>
                    <a:pt x="13174" y="18390"/>
                    <a:pt x="13066" y="18291"/>
                    <a:pt x="12948" y="18291"/>
                  </a:cubicBezTo>
                  <a:close/>
                  <a:moveTo>
                    <a:pt x="13962" y="18291"/>
                  </a:moveTo>
                  <a:cubicBezTo>
                    <a:pt x="13844" y="18291"/>
                    <a:pt x="13736" y="18390"/>
                    <a:pt x="13736" y="18517"/>
                  </a:cubicBezTo>
                  <a:cubicBezTo>
                    <a:pt x="13736" y="18644"/>
                    <a:pt x="13844" y="18744"/>
                    <a:pt x="13962" y="18744"/>
                  </a:cubicBezTo>
                  <a:cubicBezTo>
                    <a:pt x="14089" y="18744"/>
                    <a:pt x="14189" y="18644"/>
                    <a:pt x="14189" y="18517"/>
                  </a:cubicBezTo>
                  <a:cubicBezTo>
                    <a:pt x="14189" y="18390"/>
                    <a:pt x="14089" y="18291"/>
                    <a:pt x="13962" y="18291"/>
                  </a:cubicBezTo>
                  <a:close/>
                  <a:moveTo>
                    <a:pt x="14985" y="18291"/>
                  </a:moveTo>
                  <a:cubicBezTo>
                    <a:pt x="14859" y="18291"/>
                    <a:pt x="14759" y="18390"/>
                    <a:pt x="14759" y="18517"/>
                  </a:cubicBezTo>
                  <a:cubicBezTo>
                    <a:pt x="14759" y="18644"/>
                    <a:pt x="14859" y="18744"/>
                    <a:pt x="14985" y="18744"/>
                  </a:cubicBezTo>
                  <a:cubicBezTo>
                    <a:pt x="15103" y="18744"/>
                    <a:pt x="15212" y="18644"/>
                    <a:pt x="15212" y="18517"/>
                  </a:cubicBezTo>
                  <a:cubicBezTo>
                    <a:pt x="15212" y="18390"/>
                    <a:pt x="15103" y="18291"/>
                    <a:pt x="14985" y="18291"/>
                  </a:cubicBezTo>
                  <a:close/>
                  <a:moveTo>
                    <a:pt x="15999" y="18291"/>
                  </a:moveTo>
                  <a:cubicBezTo>
                    <a:pt x="15882" y="18291"/>
                    <a:pt x="15773" y="18390"/>
                    <a:pt x="15773" y="18517"/>
                  </a:cubicBezTo>
                  <a:cubicBezTo>
                    <a:pt x="15773" y="18644"/>
                    <a:pt x="15882" y="18744"/>
                    <a:pt x="15999" y="18744"/>
                  </a:cubicBezTo>
                  <a:cubicBezTo>
                    <a:pt x="16126" y="18744"/>
                    <a:pt x="16226" y="18644"/>
                    <a:pt x="16226" y="18517"/>
                  </a:cubicBezTo>
                  <a:cubicBezTo>
                    <a:pt x="16226" y="18390"/>
                    <a:pt x="16126" y="18291"/>
                    <a:pt x="15999" y="18291"/>
                  </a:cubicBezTo>
                  <a:close/>
                  <a:moveTo>
                    <a:pt x="17023" y="18291"/>
                  </a:moveTo>
                  <a:cubicBezTo>
                    <a:pt x="16896" y="18291"/>
                    <a:pt x="16796" y="18390"/>
                    <a:pt x="16796" y="18517"/>
                  </a:cubicBezTo>
                  <a:cubicBezTo>
                    <a:pt x="16796" y="18644"/>
                    <a:pt x="16896" y="18744"/>
                    <a:pt x="17023" y="18744"/>
                  </a:cubicBezTo>
                  <a:cubicBezTo>
                    <a:pt x="17140" y="18744"/>
                    <a:pt x="17249" y="18644"/>
                    <a:pt x="17249" y="18517"/>
                  </a:cubicBezTo>
                  <a:cubicBezTo>
                    <a:pt x="17249" y="18390"/>
                    <a:pt x="17140" y="18291"/>
                    <a:pt x="17023" y="18291"/>
                  </a:cubicBezTo>
                  <a:close/>
                  <a:moveTo>
                    <a:pt x="18037" y="18291"/>
                  </a:moveTo>
                  <a:cubicBezTo>
                    <a:pt x="17919" y="18291"/>
                    <a:pt x="17810" y="18390"/>
                    <a:pt x="17810" y="18517"/>
                  </a:cubicBezTo>
                  <a:cubicBezTo>
                    <a:pt x="17810" y="18644"/>
                    <a:pt x="17919" y="18744"/>
                    <a:pt x="18037" y="18744"/>
                  </a:cubicBezTo>
                  <a:cubicBezTo>
                    <a:pt x="18163" y="18744"/>
                    <a:pt x="18263" y="18644"/>
                    <a:pt x="18263" y="18517"/>
                  </a:cubicBezTo>
                  <a:cubicBezTo>
                    <a:pt x="18263" y="18390"/>
                    <a:pt x="18163" y="18291"/>
                    <a:pt x="18037" y="18291"/>
                  </a:cubicBezTo>
                  <a:close/>
                  <a:moveTo>
                    <a:pt x="19060" y="18291"/>
                  </a:moveTo>
                  <a:cubicBezTo>
                    <a:pt x="18933" y="18291"/>
                    <a:pt x="18834" y="18390"/>
                    <a:pt x="18834" y="18517"/>
                  </a:cubicBezTo>
                  <a:cubicBezTo>
                    <a:pt x="18834" y="18644"/>
                    <a:pt x="18933" y="18744"/>
                    <a:pt x="19060" y="18744"/>
                  </a:cubicBezTo>
                  <a:cubicBezTo>
                    <a:pt x="19178" y="18744"/>
                    <a:pt x="19286" y="18644"/>
                    <a:pt x="19286" y="18517"/>
                  </a:cubicBezTo>
                  <a:cubicBezTo>
                    <a:pt x="19286" y="18390"/>
                    <a:pt x="19178" y="18291"/>
                    <a:pt x="19060" y="18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12" name="Google Shape;512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8" name="Google Shape;608;p13"/>
          <p:cNvGrpSpPr/>
          <p:nvPr/>
        </p:nvGrpSpPr>
        <p:grpSpPr>
          <a:xfrm>
            <a:off x="-76256" y="-54119"/>
            <a:ext cx="10025874" cy="5494899"/>
            <a:chOff x="-76256" y="-54119"/>
            <a:chExt cx="10025874" cy="5494899"/>
          </a:xfrm>
        </p:grpSpPr>
        <p:grpSp>
          <p:nvGrpSpPr>
            <p:cNvPr id="609" name="Google Shape;609;p13"/>
            <p:cNvGrpSpPr/>
            <p:nvPr/>
          </p:nvGrpSpPr>
          <p:grpSpPr>
            <a:xfrm>
              <a:off x="627825" y="117491"/>
              <a:ext cx="598749" cy="429750"/>
              <a:chOff x="1654750" y="3200363"/>
              <a:chExt cx="208500" cy="149650"/>
            </a:xfrm>
          </p:grpSpPr>
          <p:sp>
            <p:nvSpPr>
              <p:cNvPr id="610" name="Google Shape;610;p13"/>
              <p:cNvSpPr/>
              <p:nvPr/>
            </p:nvSpPr>
            <p:spPr>
              <a:xfrm>
                <a:off x="1657925" y="3203763"/>
                <a:ext cx="202375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8095" h="3722" extrusionOk="0">
                    <a:moveTo>
                      <a:pt x="0" y="0"/>
                    </a:moveTo>
                    <a:lnTo>
                      <a:pt x="4039" y="3722"/>
                    </a:lnTo>
                    <a:lnTo>
                      <a:pt x="809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3"/>
              <p:cNvSpPr/>
              <p:nvPr/>
            </p:nvSpPr>
            <p:spPr>
              <a:xfrm>
                <a:off x="1654750" y="3201263"/>
                <a:ext cx="127475" cy="98500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3940" extrusionOk="0">
                    <a:moveTo>
                      <a:pt x="126" y="0"/>
                    </a:moveTo>
                    <a:cubicBezTo>
                      <a:pt x="96" y="0"/>
                      <a:pt x="62" y="12"/>
                      <a:pt x="37" y="37"/>
                    </a:cubicBezTo>
                    <a:cubicBezTo>
                      <a:pt x="0" y="64"/>
                      <a:pt x="0" y="137"/>
                      <a:pt x="46" y="182"/>
                    </a:cubicBezTo>
                    <a:lnTo>
                      <a:pt x="4102" y="3903"/>
                    </a:lnTo>
                    <a:cubicBezTo>
                      <a:pt x="4111" y="3930"/>
                      <a:pt x="4147" y="3940"/>
                      <a:pt x="4166" y="3940"/>
                    </a:cubicBezTo>
                    <a:cubicBezTo>
                      <a:pt x="4202" y="3940"/>
                      <a:pt x="4229" y="3930"/>
                      <a:pt x="4229" y="3903"/>
                    </a:cubicBezTo>
                    <a:lnTo>
                      <a:pt x="5044" y="3143"/>
                    </a:lnTo>
                    <a:cubicBezTo>
                      <a:pt x="5080" y="3116"/>
                      <a:pt x="5098" y="3043"/>
                      <a:pt x="5053" y="2998"/>
                    </a:cubicBezTo>
                    <a:cubicBezTo>
                      <a:pt x="5033" y="2973"/>
                      <a:pt x="5005" y="2959"/>
                      <a:pt x="4976" y="2959"/>
                    </a:cubicBezTo>
                    <a:cubicBezTo>
                      <a:pt x="4952" y="2959"/>
                      <a:pt x="4928" y="2968"/>
                      <a:pt x="4908" y="2989"/>
                    </a:cubicBezTo>
                    <a:lnTo>
                      <a:pt x="4156" y="3677"/>
                    </a:lnTo>
                    <a:lnTo>
                      <a:pt x="182" y="19"/>
                    </a:lnTo>
                    <a:cubicBezTo>
                      <a:pt x="170" y="7"/>
                      <a:pt x="149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3"/>
              <p:cNvSpPr/>
              <p:nvPr/>
            </p:nvSpPr>
            <p:spPr>
              <a:xfrm>
                <a:off x="1786500" y="3263313"/>
                <a:ext cx="9300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35" extrusionOk="0">
                    <a:moveTo>
                      <a:pt x="251" y="1"/>
                    </a:moveTo>
                    <a:cubicBezTo>
                      <a:pt x="230" y="1"/>
                      <a:pt x="209" y="9"/>
                      <a:pt x="190" y="27"/>
                    </a:cubicBezTo>
                    <a:lnTo>
                      <a:pt x="54" y="154"/>
                    </a:lnTo>
                    <a:cubicBezTo>
                      <a:pt x="9" y="190"/>
                      <a:pt x="0" y="253"/>
                      <a:pt x="36" y="299"/>
                    </a:cubicBezTo>
                    <a:cubicBezTo>
                      <a:pt x="64" y="326"/>
                      <a:pt x="91" y="335"/>
                      <a:pt x="118" y="335"/>
                    </a:cubicBezTo>
                    <a:cubicBezTo>
                      <a:pt x="145" y="335"/>
                      <a:pt x="181" y="326"/>
                      <a:pt x="190" y="317"/>
                    </a:cubicBezTo>
                    <a:lnTo>
                      <a:pt x="326" y="190"/>
                    </a:lnTo>
                    <a:cubicBezTo>
                      <a:pt x="371" y="154"/>
                      <a:pt x="371" y="90"/>
                      <a:pt x="335" y="45"/>
                    </a:cubicBezTo>
                    <a:cubicBezTo>
                      <a:pt x="314" y="18"/>
                      <a:pt x="282" y="1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3"/>
              <p:cNvSpPr/>
              <p:nvPr/>
            </p:nvSpPr>
            <p:spPr>
              <a:xfrm>
                <a:off x="1801875" y="3201063"/>
                <a:ext cx="61375" cy="561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246" extrusionOk="0">
                    <a:moveTo>
                      <a:pt x="2328" y="1"/>
                    </a:moveTo>
                    <a:cubicBezTo>
                      <a:pt x="2305" y="1"/>
                      <a:pt x="2283" y="9"/>
                      <a:pt x="2264" y="27"/>
                    </a:cubicBezTo>
                    <a:lnTo>
                      <a:pt x="64" y="2064"/>
                    </a:lnTo>
                    <a:cubicBezTo>
                      <a:pt x="19" y="2100"/>
                      <a:pt x="1" y="2173"/>
                      <a:pt x="46" y="2218"/>
                    </a:cubicBezTo>
                    <a:cubicBezTo>
                      <a:pt x="73" y="2236"/>
                      <a:pt x="91" y="2245"/>
                      <a:pt x="128" y="2245"/>
                    </a:cubicBezTo>
                    <a:cubicBezTo>
                      <a:pt x="155" y="2245"/>
                      <a:pt x="182" y="2236"/>
                      <a:pt x="191" y="2227"/>
                    </a:cubicBezTo>
                    <a:lnTo>
                      <a:pt x="2400" y="190"/>
                    </a:lnTo>
                    <a:cubicBezTo>
                      <a:pt x="2446" y="154"/>
                      <a:pt x="2455" y="90"/>
                      <a:pt x="2409" y="45"/>
                    </a:cubicBezTo>
                    <a:cubicBezTo>
                      <a:pt x="2393" y="18"/>
                      <a:pt x="2361" y="1"/>
                      <a:pt x="23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3"/>
              <p:cNvSpPr/>
              <p:nvPr/>
            </p:nvSpPr>
            <p:spPr>
              <a:xfrm>
                <a:off x="1654975" y="3274838"/>
                <a:ext cx="56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44" extrusionOk="0">
                    <a:moveTo>
                      <a:pt x="118" y="1"/>
                    </a:moveTo>
                    <a:cubicBezTo>
                      <a:pt x="46" y="1"/>
                      <a:pt x="1" y="55"/>
                      <a:pt x="1" y="109"/>
                    </a:cubicBezTo>
                    <a:lnTo>
                      <a:pt x="1" y="426"/>
                    </a:lnTo>
                    <a:cubicBezTo>
                      <a:pt x="1" y="499"/>
                      <a:pt x="64" y="544"/>
                      <a:pt x="118" y="544"/>
                    </a:cubicBezTo>
                    <a:cubicBezTo>
                      <a:pt x="173" y="544"/>
                      <a:pt x="218" y="499"/>
                      <a:pt x="227" y="426"/>
                    </a:cubicBezTo>
                    <a:lnTo>
                      <a:pt x="227" y="109"/>
                    </a:lnTo>
                    <a:cubicBezTo>
                      <a:pt x="227" y="46"/>
                      <a:pt x="191" y="1"/>
                      <a:pt x="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3"/>
              <p:cNvSpPr/>
              <p:nvPr/>
            </p:nvSpPr>
            <p:spPr>
              <a:xfrm>
                <a:off x="1654750" y="3200363"/>
                <a:ext cx="208275" cy="149650"/>
              </a:xfrm>
              <a:custGeom>
                <a:avLst/>
                <a:gdLst/>
                <a:ahLst/>
                <a:cxnLst/>
                <a:rect l="l" t="t" r="r" b="b"/>
                <a:pathLst>
                  <a:path w="8331" h="5986" extrusionOk="0">
                    <a:moveTo>
                      <a:pt x="118" y="1"/>
                    </a:moveTo>
                    <a:cubicBezTo>
                      <a:pt x="46" y="1"/>
                      <a:pt x="0" y="55"/>
                      <a:pt x="0" y="118"/>
                    </a:cubicBezTo>
                    <a:lnTo>
                      <a:pt x="0" y="2156"/>
                    </a:lnTo>
                    <a:cubicBezTo>
                      <a:pt x="0" y="2219"/>
                      <a:pt x="46" y="2264"/>
                      <a:pt x="118" y="2264"/>
                    </a:cubicBezTo>
                    <a:cubicBezTo>
                      <a:pt x="182" y="2264"/>
                      <a:pt x="227" y="2210"/>
                      <a:pt x="227" y="2156"/>
                    </a:cubicBezTo>
                    <a:lnTo>
                      <a:pt x="227" y="227"/>
                    </a:lnTo>
                    <a:lnTo>
                      <a:pt x="8122" y="227"/>
                    </a:lnTo>
                    <a:lnTo>
                      <a:pt x="8122" y="5759"/>
                    </a:lnTo>
                    <a:lnTo>
                      <a:pt x="227" y="5759"/>
                    </a:lnTo>
                    <a:lnTo>
                      <a:pt x="227" y="4175"/>
                    </a:lnTo>
                    <a:cubicBezTo>
                      <a:pt x="227" y="4111"/>
                      <a:pt x="182" y="4066"/>
                      <a:pt x="118" y="4066"/>
                    </a:cubicBezTo>
                    <a:cubicBezTo>
                      <a:pt x="46" y="4066"/>
                      <a:pt x="0" y="4120"/>
                      <a:pt x="0" y="4175"/>
                    </a:cubicBezTo>
                    <a:lnTo>
                      <a:pt x="0" y="5877"/>
                    </a:lnTo>
                    <a:cubicBezTo>
                      <a:pt x="0" y="5940"/>
                      <a:pt x="55" y="5986"/>
                      <a:pt x="118" y="5986"/>
                    </a:cubicBezTo>
                    <a:lnTo>
                      <a:pt x="8222" y="5986"/>
                    </a:lnTo>
                    <a:cubicBezTo>
                      <a:pt x="8285" y="5986"/>
                      <a:pt x="8331" y="5940"/>
                      <a:pt x="8331" y="5868"/>
                    </a:cubicBezTo>
                    <a:lnTo>
                      <a:pt x="8331" y="118"/>
                    </a:lnTo>
                    <a:cubicBezTo>
                      <a:pt x="8331" y="46"/>
                      <a:pt x="8276" y="1"/>
                      <a:pt x="8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3"/>
              <p:cNvSpPr/>
              <p:nvPr/>
            </p:nvSpPr>
            <p:spPr>
              <a:xfrm>
                <a:off x="1738500" y="3223013"/>
                <a:ext cx="4077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631" h="1612" extrusionOk="0">
                    <a:moveTo>
                      <a:pt x="997" y="580"/>
                    </a:moveTo>
                    <a:lnTo>
                      <a:pt x="951" y="915"/>
                    </a:lnTo>
                    <a:cubicBezTo>
                      <a:pt x="942" y="951"/>
                      <a:pt x="933" y="978"/>
                      <a:pt x="906" y="996"/>
                    </a:cubicBezTo>
                    <a:cubicBezTo>
                      <a:pt x="888" y="1023"/>
                      <a:pt x="861" y="1032"/>
                      <a:pt x="834" y="1032"/>
                    </a:cubicBezTo>
                    <a:cubicBezTo>
                      <a:pt x="770" y="1032"/>
                      <a:pt x="725" y="1023"/>
                      <a:pt x="716" y="987"/>
                    </a:cubicBezTo>
                    <a:cubicBezTo>
                      <a:pt x="680" y="951"/>
                      <a:pt x="671" y="915"/>
                      <a:pt x="671" y="869"/>
                    </a:cubicBezTo>
                    <a:cubicBezTo>
                      <a:pt x="671" y="779"/>
                      <a:pt x="707" y="715"/>
                      <a:pt x="761" y="661"/>
                    </a:cubicBezTo>
                    <a:cubicBezTo>
                      <a:pt x="816" y="598"/>
                      <a:pt x="897" y="580"/>
                      <a:pt x="978" y="580"/>
                    </a:cubicBezTo>
                    <a:close/>
                    <a:moveTo>
                      <a:pt x="906" y="0"/>
                    </a:moveTo>
                    <a:cubicBezTo>
                      <a:pt x="725" y="0"/>
                      <a:pt x="571" y="36"/>
                      <a:pt x="435" y="118"/>
                    </a:cubicBezTo>
                    <a:cubicBezTo>
                      <a:pt x="299" y="190"/>
                      <a:pt x="200" y="299"/>
                      <a:pt x="118" y="435"/>
                    </a:cubicBezTo>
                    <a:cubicBezTo>
                      <a:pt x="37" y="570"/>
                      <a:pt x="1" y="715"/>
                      <a:pt x="1" y="869"/>
                    </a:cubicBezTo>
                    <a:cubicBezTo>
                      <a:pt x="1" y="1023"/>
                      <a:pt x="37" y="1141"/>
                      <a:pt x="109" y="1259"/>
                    </a:cubicBezTo>
                    <a:cubicBezTo>
                      <a:pt x="173" y="1367"/>
                      <a:pt x="272" y="1449"/>
                      <a:pt x="390" y="1521"/>
                    </a:cubicBezTo>
                    <a:cubicBezTo>
                      <a:pt x="499" y="1576"/>
                      <a:pt x="625" y="1612"/>
                      <a:pt x="752" y="1612"/>
                    </a:cubicBezTo>
                    <a:cubicBezTo>
                      <a:pt x="843" y="1612"/>
                      <a:pt x="924" y="1594"/>
                      <a:pt x="997" y="1585"/>
                    </a:cubicBezTo>
                    <a:cubicBezTo>
                      <a:pt x="1078" y="1576"/>
                      <a:pt x="1160" y="1539"/>
                      <a:pt x="1223" y="1503"/>
                    </a:cubicBezTo>
                    <a:lnTo>
                      <a:pt x="1160" y="1304"/>
                    </a:lnTo>
                    <a:cubicBezTo>
                      <a:pt x="1105" y="1340"/>
                      <a:pt x="1042" y="1358"/>
                      <a:pt x="978" y="1367"/>
                    </a:cubicBezTo>
                    <a:cubicBezTo>
                      <a:pt x="906" y="1385"/>
                      <a:pt x="843" y="1394"/>
                      <a:pt x="770" y="1394"/>
                    </a:cubicBezTo>
                    <a:cubicBezTo>
                      <a:pt x="671" y="1394"/>
                      <a:pt x="580" y="1367"/>
                      <a:pt x="499" y="1322"/>
                    </a:cubicBezTo>
                    <a:cubicBezTo>
                      <a:pt x="408" y="1295"/>
                      <a:pt x="345" y="1222"/>
                      <a:pt x="299" y="1141"/>
                    </a:cubicBezTo>
                    <a:cubicBezTo>
                      <a:pt x="245" y="1068"/>
                      <a:pt x="218" y="960"/>
                      <a:pt x="218" y="860"/>
                    </a:cubicBezTo>
                    <a:cubicBezTo>
                      <a:pt x="218" y="724"/>
                      <a:pt x="245" y="616"/>
                      <a:pt x="308" y="507"/>
                    </a:cubicBezTo>
                    <a:cubicBezTo>
                      <a:pt x="381" y="408"/>
                      <a:pt x="453" y="326"/>
                      <a:pt x="562" y="272"/>
                    </a:cubicBezTo>
                    <a:cubicBezTo>
                      <a:pt x="662" y="217"/>
                      <a:pt x="770" y="190"/>
                      <a:pt x="888" y="190"/>
                    </a:cubicBezTo>
                    <a:cubicBezTo>
                      <a:pt x="988" y="190"/>
                      <a:pt x="1078" y="217"/>
                      <a:pt x="1160" y="263"/>
                    </a:cubicBezTo>
                    <a:cubicBezTo>
                      <a:pt x="1241" y="299"/>
                      <a:pt x="1295" y="353"/>
                      <a:pt x="1341" y="435"/>
                    </a:cubicBezTo>
                    <a:cubicBezTo>
                      <a:pt x="1386" y="498"/>
                      <a:pt x="1404" y="589"/>
                      <a:pt x="1404" y="679"/>
                    </a:cubicBezTo>
                    <a:cubicBezTo>
                      <a:pt x="1404" y="752"/>
                      <a:pt x="1404" y="806"/>
                      <a:pt x="1386" y="860"/>
                    </a:cubicBezTo>
                    <a:cubicBezTo>
                      <a:pt x="1377" y="915"/>
                      <a:pt x="1350" y="951"/>
                      <a:pt x="1314" y="987"/>
                    </a:cubicBezTo>
                    <a:cubicBezTo>
                      <a:pt x="1295" y="1023"/>
                      <a:pt x="1259" y="1032"/>
                      <a:pt x="1223" y="1032"/>
                    </a:cubicBezTo>
                    <a:cubicBezTo>
                      <a:pt x="1214" y="1032"/>
                      <a:pt x="1196" y="1023"/>
                      <a:pt x="1178" y="1005"/>
                    </a:cubicBezTo>
                    <a:cubicBezTo>
                      <a:pt x="1160" y="987"/>
                      <a:pt x="1160" y="960"/>
                      <a:pt x="1160" y="942"/>
                    </a:cubicBezTo>
                    <a:lnTo>
                      <a:pt x="1214" y="480"/>
                    </a:lnTo>
                    <a:lnTo>
                      <a:pt x="1141" y="398"/>
                    </a:lnTo>
                    <a:lnTo>
                      <a:pt x="960" y="398"/>
                    </a:lnTo>
                    <a:cubicBezTo>
                      <a:pt x="870" y="398"/>
                      <a:pt x="788" y="408"/>
                      <a:pt x="707" y="453"/>
                    </a:cubicBezTo>
                    <a:cubicBezTo>
                      <a:pt x="625" y="498"/>
                      <a:pt x="553" y="552"/>
                      <a:pt x="508" y="625"/>
                    </a:cubicBezTo>
                    <a:cubicBezTo>
                      <a:pt x="453" y="688"/>
                      <a:pt x="435" y="779"/>
                      <a:pt x="435" y="869"/>
                    </a:cubicBezTo>
                    <a:cubicBezTo>
                      <a:pt x="435" y="987"/>
                      <a:pt x="462" y="1078"/>
                      <a:pt x="535" y="1141"/>
                    </a:cubicBezTo>
                    <a:cubicBezTo>
                      <a:pt x="589" y="1213"/>
                      <a:pt x="689" y="1250"/>
                      <a:pt x="825" y="1250"/>
                    </a:cubicBezTo>
                    <a:cubicBezTo>
                      <a:pt x="861" y="1250"/>
                      <a:pt x="897" y="1231"/>
                      <a:pt x="933" y="1222"/>
                    </a:cubicBezTo>
                    <a:cubicBezTo>
                      <a:pt x="978" y="1213"/>
                      <a:pt x="997" y="1204"/>
                      <a:pt x="1033" y="1177"/>
                    </a:cubicBezTo>
                    <a:cubicBezTo>
                      <a:pt x="1078" y="1222"/>
                      <a:pt x="1132" y="1250"/>
                      <a:pt x="1214" y="1250"/>
                    </a:cubicBezTo>
                    <a:cubicBezTo>
                      <a:pt x="1341" y="1250"/>
                      <a:pt x="1440" y="1204"/>
                      <a:pt x="1522" y="1096"/>
                    </a:cubicBezTo>
                    <a:cubicBezTo>
                      <a:pt x="1594" y="996"/>
                      <a:pt x="1630" y="860"/>
                      <a:pt x="1630" y="679"/>
                    </a:cubicBezTo>
                    <a:cubicBezTo>
                      <a:pt x="1630" y="543"/>
                      <a:pt x="1612" y="435"/>
                      <a:pt x="1540" y="326"/>
                    </a:cubicBezTo>
                    <a:cubicBezTo>
                      <a:pt x="1476" y="226"/>
                      <a:pt x="1395" y="145"/>
                      <a:pt x="1277" y="91"/>
                    </a:cubicBezTo>
                    <a:cubicBezTo>
                      <a:pt x="1169" y="36"/>
                      <a:pt x="1042" y="0"/>
                      <a:pt x="9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7" name="Google Shape;617;p13"/>
            <p:cNvSpPr/>
            <p:nvPr/>
          </p:nvSpPr>
          <p:spPr>
            <a:xfrm rot="5400000">
              <a:off x="8584448" y="4075610"/>
              <a:ext cx="1384662" cy="1345679"/>
            </a:xfrm>
            <a:custGeom>
              <a:avLst/>
              <a:gdLst/>
              <a:ahLst/>
              <a:cxnLst/>
              <a:rect l="l" t="t" r="r" b="b"/>
              <a:pathLst>
                <a:path w="19287" h="18744" extrusionOk="0">
                  <a:moveTo>
                    <a:pt x="227" y="1"/>
                  </a:moveTo>
                  <a:cubicBezTo>
                    <a:pt x="100" y="1"/>
                    <a:pt x="0" y="100"/>
                    <a:pt x="0" y="227"/>
                  </a:cubicBezTo>
                  <a:cubicBezTo>
                    <a:pt x="0" y="354"/>
                    <a:pt x="100" y="454"/>
                    <a:pt x="227" y="454"/>
                  </a:cubicBezTo>
                  <a:cubicBezTo>
                    <a:pt x="353" y="454"/>
                    <a:pt x="453" y="354"/>
                    <a:pt x="453" y="227"/>
                  </a:cubicBezTo>
                  <a:cubicBezTo>
                    <a:pt x="453" y="100"/>
                    <a:pt x="353" y="1"/>
                    <a:pt x="227" y="1"/>
                  </a:cubicBezTo>
                  <a:close/>
                  <a:moveTo>
                    <a:pt x="227" y="1015"/>
                  </a:moveTo>
                  <a:cubicBezTo>
                    <a:pt x="100" y="1015"/>
                    <a:pt x="0" y="1124"/>
                    <a:pt x="0" y="1241"/>
                  </a:cubicBezTo>
                  <a:cubicBezTo>
                    <a:pt x="0" y="1368"/>
                    <a:pt x="100" y="1468"/>
                    <a:pt x="227" y="1468"/>
                  </a:cubicBezTo>
                  <a:cubicBezTo>
                    <a:pt x="353" y="1468"/>
                    <a:pt x="453" y="1368"/>
                    <a:pt x="453" y="1241"/>
                  </a:cubicBezTo>
                  <a:cubicBezTo>
                    <a:pt x="453" y="1124"/>
                    <a:pt x="353" y="1015"/>
                    <a:pt x="227" y="1015"/>
                  </a:cubicBezTo>
                  <a:close/>
                  <a:moveTo>
                    <a:pt x="227" y="2038"/>
                  </a:moveTo>
                  <a:cubicBezTo>
                    <a:pt x="100" y="2038"/>
                    <a:pt x="0" y="2138"/>
                    <a:pt x="0" y="2265"/>
                  </a:cubicBezTo>
                  <a:cubicBezTo>
                    <a:pt x="0" y="2391"/>
                    <a:pt x="100" y="2491"/>
                    <a:pt x="227" y="2491"/>
                  </a:cubicBezTo>
                  <a:cubicBezTo>
                    <a:pt x="353" y="2491"/>
                    <a:pt x="453" y="2391"/>
                    <a:pt x="453" y="2265"/>
                  </a:cubicBezTo>
                  <a:cubicBezTo>
                    <a:pt x="453" y="2138"/>
                    <a:pt x="353" y="2038"/>
                    <a:pt x="227" y="2038"/>
                  </a:cubicBezTo>
                  <a:close/>
                  <a:moveTo>
                    <a:pt x="227" y="3052"/>
                  </a:moveTo>
                  <a:cubicBezTo>
                    <a:pt x="100" y="3052"/>
                    <a:pt x="0" y="3161"/>
                    <a:pt x="0" y="3279"/>
                  </a:cubicBezTo>
                  <a:cubicBezTo>
                    <a:pt x="0" y="3405"/>
                    <a:pt x="100" y="3505"/>
                    <a:pt x="227" y="3505"/>
                  </a:cubicBezTo>
                  <a:cubicBezTo>
                    <a:pt x="353" y="3505"/>
                    <a:pt x="453" y="3405"/>
                    <a:pt x="453" y="3279"/>
                  </a:cubicBezTo>
                  <a:cubicBezTo>
                    <a:pt x="453" y="3161"/>
                    <a:pt x="353" y="3052"/>
                    <a:pt x="227" y="3052"/>
                  </a:cubicBezTo>
                  <a:close/>
                  <a:moveTo>
                    <a:pt x="227" y="4075"/>
                  </a:moveTo>
                  <a:cubicBezTo>
                    <a:pt x="100" y="4075"/>
                    <a:pt x="0" y="4175"/>
                    <a:pt x="0" y="4302"/>
                  </a:cubicBezTo>
                  <a:cubicBezTo>
                    <a:pt x="0" y="4429"/>
                    <a:pt x="100" y="4528"/>
                    <a:pt x="227" y="4528"/>
                  </a:cubicBezTo>
                  <a:cubicBezTo>
                    <a:pt x="353" y="4528"/>
                    <a:pt x="453" y="4429"/>
                    <a:pt x="453" y="4302"/>
                  </a:cubicBezTo>
                  <a:cubicBezTo>
                    <a:pt x="453" y="4175"/>
                    <a:pt x="353" y="4075"/>
                    <a:pt x="227" y="4075"/>
                  </a:cubicBezTo>
                  <a:close/>
                  <a:moveTo>
                    <a:pt x="227" y="5089"/>
                  </a:moveTo>
                  <a:cubicBezTo>
                    <a:pt x="100" y="5089"/>
                    <a:pt x="0" y="5198"/>
                    <a:pt x="0" y="5316"/>
                  </a:cubicBezTo>
                  <a:cubicBezTo>
                    <a:pt x="0" y="5443"/>
                    <a:pt x="100" y="5542"/>
                    <a:pt x="227" y="5542"/>
                  </a:cubicBezTo>
                  <a:cubicBezTo>
                    <a:pt x="353" y="5542"/>
                    <a:pt x="453" y="5443"/>
                    <a:pt x="453" y="5316"/>
                  </a:cubicBezTo>
                  <a:cubicBezTo>
                    <a:pt x="453" y="5198"/>
                    <a:pt x="353" y="5089"/>
                    <a:pt x="227" y="5089"/>
                  </a:cubicBezTo>
                  <a:close/>
                  <a:moveTo>
                    <a:pt x="227" y="6113"/>
                  </a:moveTo>
                  <a:cubicBezTo>
                    <a:pt x="100" y="6113"/>
                    <a:pt x="0" y="6212"/>
                    <a:pt x="0" y="6339"/>
                  </a:cubicBezTo>
                  <a:cubicBezTo>
                    <a:pt x="0" y="6466"/>
                    <a:pt x="100" y="6565"/>
                    <a:pt x="227" y="6565"/>
                  </a:cubicBezTo>
                  <a:cubicBezTo>
                    <a:pt x="353" y="6565"/>
                    <a:pt x="453" y="6466"/>
                    <a:pt x="453" y="6339"/>
                  </a:cubicBezTo>
                  <a:cubicBezTo>
                    <a:pt x="453" y="6212"/>
                    <a:pt x="353" y="6113"/>
                    <a:pt x="227" y="6113"/>
                  </a:cubicBezTo>
                  <a:close/>
                  <a:moveTo>
                    <a:pt x="227" y="7127"/>
                  </a:moveTo>
                  <a:cubicBezTo>
                    <a:pt x="100" y="7127"/>
                    <a:pt x="0" y="7235"/>
                    <a:pt x="0" y="7353"/>
                  </a:cubicBezTo>
                  <a:cubicBezTo>
                    <a:pt x="0" y="7480"/>
                    <a:pt x="100" y="7579"/>
                    <a:pt x="227" y="7579"/>
                  </a:cubicBezTo>
                  <a:cubicBezTo>
                    <a:pt x="353" y="7579"/>
                    <a:pt x="453" y="7480"/>
                    <a:pt x="453" y="7353"/>
                  </a:cubicBezTo>
                  <a:cubicBezTo>
                    <a:pt x="453" y="7235"/>
                    <a:pt x="353" y="7127"/>
                    <a:pt x="227" y="7127"/>
                  </a:cubicBezTo>
                  <a:close/>
                  <a:moveTo>
                    <a:pt x="227" y="8150"/>
                  </a:moveTo>
                  <a:cubicBezTo>
                    <a:pt x="100" y="8150"/>
                    <a:pt x="0" y="8250"/>
                    <a:pt x="0" y="8376"/>
                  </a:cubicBezTo>
                  <a:cubicBezTo>
                    <a:pt x="0" y="8503"/>
                    <a:pt x="100" y="8603"/>
                    <a:pt x="227" y="8603"/>
                  </a:cubicBezTo>
                  <a:cubicBezTo>
                    <a:pt x="353" y="8603"/>
                    <a:pt x="453" y="8503"/>
                    <a:pt x="453" y="8376"/>
                  </a:cubicBezTo>
                  <a:cubicBezTo>
                    <a:pt x="453" y="8250"/>
                    <a:pt x="353" y="8150"/>
                    <a:pt x="227" y="8150"/>
                  </a:cubicBezTo>
                  <a:close/>
                  <a:moveTo>
                    <a:pt x="227" y="9164"/>
                  </a:moveTo>
                  <a:cubicBezTo>
                    <a:pt x="100" y="9164"/>
                    <a:pt x="0" y="9273"/>
                    <a:pt x="0" y="9390"/>
                  </a:cubicBezTo>
                  <a:cubicBezTo>
                    <a:pt x="0" y="9517"/>
                    <a:pt x="100" y="9617"/>
                    <a:pt x="227" y="9617"/>
                  </a:cubicBezTo>
                  <a:cubicBezTo>
                    <a:pt x="353" y="9617"/>
                    <a:pt x="453" y="9517"/>
                    <a:pt x="453" y="9390"/>
                  </a:cubicBezTo>
                  <a:cubicBezTo>
                    <a:pt x="453" y="9273"/>
                    <a:pt x="353" y="9164"/>
                    <a:pt x="227" y="9164"/>
                  </a:cubicBezTo>
                  <a:close/>
                  <a:moveTo>
                    <a:pt x="227" y="10187"/>
                  </a:moveTo>
                  <a:cubicBezTo>
                    <a:pt x="100" y="10187"/>
                    <a:pt x="0" y="10287"/>
                    <a:pt x="0" y="10414"/>
                  </a:cubicBezTo>
                  <a:cubicBezTo>
                    <a:pt x="0" y="10540"/>
                    <a:pt x="100" y="10640"/>
                    <a:pt x="227" y="10640"/>
                  </a:cubicBezTo>
                  <a:cubicBezTo>
                    <a:pt x="353" y="10640"/>
                    <a:pt x="453" y="10540"/>
                    <a:pt x="453" y="10414"/>
                  </a:cubicBezTo>
                  <a:cubicBezTo>
                    <a:pt x="453" y="10287"/>
                    <a:pt x="353" y="10187"/>
                    <a:pt x="227" y="10187"/>
                  </a:cubicBezTo>
                  <a:close/>
                  <a:moveTo>
                    <a:pt x="227" y="11201"/>
                  </a:moveTo>
                  <a:cubicBezTo>
                    <a:pt x="100" y="11201"/>
                    <a:pt x="0" y="11310"/>
                    <a:pt x="0" y="11428"/>
                  </a:cubicBezTo>
                  <a:cubicBezTo>
                    <a:pt x="0" y="11554"/>
                    <a:pt x="100" y="11654"/>
                    <a:pt x="227" y="11654"/>
                  </a:cubicBezTo>
                  <a:cubicBezTo>
                    <a:pt x="353" y="11654"/>
                    <a:pt x="453" y="11554"/>
                    <a:pt x="453" y="11428"/>
                  </a:cubicBezTo>
                  <a:cubicBezTo>
                    <a:pt x="453" y="11310"/>
                    <a:pt x="353" y="11201"/>
                    <a:pt x="227" y="11201"/>
                  </a:cubicBezTo>
                  <a:close/>
                  <a:moveTo>
                    <a:pt x="227" y="12224"/>
                  </a:moveTo>
                  <a:cubicBezTo>
                    <a:pt x="100" y="12224"/>
                    <a:pt x="0" y="12324"/>
                    <a:pt x="0" y="12451"/>
                  </a:cubicBezTo>
                  <a:cubicBezTo>
                    <a:pt x="0" y="12578"/>
                    <a:pt x="100" y="12677"/>
                    <a:pt x="227" y="12677"/>
                  </a:cubicBezTo>
                  <a:cubicBezTo>
                    <a:pt x="353" y="12677"/>
                    <a:pt x="453" y="12578"/>
                    <a:pt x="453" y="12451"/>
                  </a:cubicBezTo>
                  <a:cubicBezTo>
                    <a:pt x="453" y="12324"/>
                    <a:pt x="353" y="12224"/>
                    <a:pt x="227" y="12224"/>
                  </a:cubicBezTo>
                  <a:close/>
                  <a:moveTo>
                    <a:pt x="277" y="13236"/>
                  </a:moveTo>
                  <a:cubicBezTo>
                    <a:pt x="266" y="13236"/>
                    <a:pt x="256" y="13237"/>
                    <a:pt x="245" y="13239"/>
                  </a:cubicBezTo>
                  <a:cubicBezTo>
                    <a:pt x="127" y="13257"/>
                    <a:pt x="45" y="13365"/>
                    <a:pt x="55" y="13492"/>
                  </a:cubicBezTo>
                  <a:cubicBezTo>
                    <a:pt x="64" y="13601"/>
                    <a:pt x="172" y="13682"/>
                    <a:pt x="272" y="13682"/>
                  </a:cubicBezTo>
                  <a:lnTo>
                    <a:pt x="308" y="13682"/>
                  </a:lnTo>
                  <a:cubicBezTo>
                    <a:pt x="426" y="13673"/>
                    <a:pt x="507" y="13555"/>
                    <a:pt x="498" y="13438"/>
                  </a:cubicBezTo>
                  <a:cubicBezTo>
                    <a:pt x="490" y="13322"/>
                    <a:pt x="391" y="13236"/>
                    <a:pt x="277" y="13236"/>
                  </a:cubicBezTo>
                  <a:close/>
                  <a:moveTo>
                    <a:pt x="486" y="14228"/>
                  </a:moveTo>
                  <a:cubicBezTo>
                    <a:pt x="466" y="14228"/>
                    <a:pt x="446" y="14230"/>
                    <a:pt x="426" y="14234"/>
                  </a:cubicBezTo>
                  <a:cubicBezTo>
                    <a:pt x="308" y="14271"/>
                    <a:pt x="245" y="14397"/>
                    <a:pt x="281" y="14524"/>
                  </a:cubicBezTo>
                  <a:cubicBezTo>
                    <a:pt x="317" y="14624"/>
                    <a:pt x="399" y="14678"/>
                    <a:pt x="498" y="14678"/>
                  </a:cubicBezTo>
                  <a:cubicBezTo>
                    <a:pt x="516" y="14678"/>
                    <a:pt x="543" y="14678"/>
                    <a:pt x="562" y="14669"/>
                  </a:cubicBezTo>
                  <a:cubicBezTo>
                    <a:pt x="679" y="14633"/>
                    <a:pt x="743" y="14497"/>
                    <a:pt x="716" y="14388"/>
                  </a:cubicBezTo>
                  <a:cubicBezTo>
                    <a:pt x="685" y="14283"/>
                    <a:pt x="586" y="14228"/>
                    <a:pt x="486" y="14228"/>
                  </a:cubicBezTo>
                  <a:close/>
                  <a:moveTo>
                    <a:pt x="881" y="15162"/>
                  </a:moveTo>
                  <a:cubicBezTo>
                    <a:pt x="847" y="15162"/>
                    <a:pt x="812" y="15170"/>
                    <a:pt x="779" y="15185"/>
                  </a:cubicBezTo>
                  <a:cubicBezTo>
                    <a:pt x="679" y="15249"/>
                    <a:pt x="634" y="15384"/>
                    <a:pt x="688" y="15493"/>
                  </a:cubicBezTo>
                  <a:cubicBezTo>
                    <a:pt x="725" y="15575"/>
                    <a:pt x="806" y="15620"/>
                    <a:pt x="897" y="15620"/>
                  </a:cubicBezTo>
                  <a:cubicBezTo>
                    <a:pt x="924" y="15620"/>
                    <a:pt x="960" y="15620"/>
                    <a:pt x="996" y="15593"/>
                  </a:cubicBezTo>
                  <a:cubicBezTo>
                    <a:pt x="1096" y="15538"/>
                    <a:pt x="1141" y="15403"/>
                    <a:pt x="1087" y="15294"/>
                  </a:cubicBezTo>
                  <a:cubicBezTo>
                    <a:pt x="1048" y="15210"/>
                    <a:pt x="967" y="15162"/>
                    <a:pt x="881" y="15162"/>
                  </a:cubicBezTo>
                  <a:close/>
                  <a:moveTo>
                    <a:pt x="1436" y="16025"/>
                  </a:moveTo>
                  <a:cubicBezTo>
                    <a:pt x="1390" y="16025"/>
                    <a:pt x="1344" y="16040"/>
                    <a:pt x="1304" y="16073"/>
                  </a:cubicBezTo>
                  <a:cubicBezTo>
                    <a:pt x="1195" y="16154"/>
                    <a:pt x="1177" y="16290"/>
                    <a:pt x="1259" y="16389"/>
                  </a:cubicBezTo>
                  <a:cubicBezTo>
                    <a:pt x="1304" y="16444"/>
                    <a:pt x="1367" y="16480"/>
                    <a:pt x="1440" y="16480"/>
                  </a:cubicBezTo>
                  <a:cubicBezTo>
                    <a:pt x="1485" y="16480"/>
                    <a:pt x="1521" y="16471"/>
                    <a:pt x="1576" y="16435"/>
                  </a:cubicBezTo>
                  <a:cubicBezTo>
                    <a:pt x="1675" y="16353"/>
                    <a:pt x="1693" y="16217"/>
                    <a:pt x="1621" y="16118"/>
                  </a:cubicBezTo>
                  <a:cubicBezTo>
                    <a:pt x="1572" y="16058"/>
                    <a:pt x="1504" y="16025"/>
                    <a:pt x="1436" y="16025"/>
                  </a:cubicBezTo>
                  <a:close/>
                  <a:moveTo>
                    <a:pt x="2120" y="16779"/>
                  </a:moveTo>
                  <a:cubicBezTo>
                    <a:pt x="2059" y="16779"/>
                    <a:pt x="1999" y="16804"/>
                    <a:pt x="1956" y="16851"/>
                  </a:cubicBezTo>
                  <a:cubicBezTo>
                    <a:pt x="1865" y="16942"/>
                    <a:pt x="1874" y="17087"/>
                    <a:pt x="1965" y="17168"/>
                  </a:cubicBezTo>
                  <a:cubicBezTo>
                    <a:pt x="2010" y="17204"/>
                    <a:pt x="2074" y="17222"/>
                    <a:pt x="2119" y="17232"/>
                  </a:cubicBezTo>
                  <a:cubicBezTo>
                    <a:pt x="2182" y="17232"/>
                    <a:pt x="2237" y="17204"/>
                    <a:pt x="2282" y="17159"/>
                  </a:cubicBezTo>
                  <a:cubicBezTo>
                    <a:pt x="2372" y="17069"/>
                    <a:pt x="2363" y="16915"/>
                    <a:pt x="2273" y="16842"/>
                  </a:cubicBezTo>
                  <a:cubicBezTo>
                    <a:pt x="2230" y="16799"/>
                    <a:pt x="2175" y="16779"/>
                    <a:pt x="2120" y="16779"/>
                  </a:cubicBezTo>
                  <a:close/>
                  <a:moveTo>
                    <a:pt x="2928" y="17384"/>
                  </a:moveTo>
                  <a:cubicBezTo>
                    <a:pt x="2853" y="17384"/>
                    <a:pt x="2781" y="17421"/>
                    <a:pt x="2735" y="17485"/>
                  </a:cubicBezTo>
                  <a:cubicBezTo>
                    <a:pt x="2671" y="17603"/>
                    <a:pt x="2707" y="17739"/>
                    <a:pt x="2807" y="17802"/>
                  </a:cubicBezTo>
                  <a:cubicBezTo>
                    <a:pt x="2842" y="17830"/>
                    <a:pt x="2866" y="17841"/>
                    <a:pt x="2899" y="17841"/>
                  </a:cubicBezTo>
                  <a:cubicBezTo>
                    <a:pt x="2910" y="17841"/>
                    <a:pt x="2921" y="17840"/>
                    <a:pt x="2934" y="17838"/>
                  </a:cubicBezTo>
                  <a:cubicBezTo>
                    <a:pt x="3006" y="17838"/>
                    <a:pt x="3079" y="17802"/>
                    <a:pt x="3124" y="17739"/>
                  </a:cubicBezTo>
                  <a:cubicBezTo>
                    <a:pt x="3187" y="17621"/>
                    <a:pt x="3160" y="17485"/>
                    <a:pt x="3052" y="17422"/>
                  </a:cubicBezTo>
                  <a:cubicBezTo>
                    <a:pt x="3012" y="17396"/>
                    <a:pt x="2970" y="17384"/>
                    <a:pt x="2928" y="17384"/>
                  </a:cubicBezTo>
                  <a:close/>
                  <a:moveTo>
                    <a:pt x="3830" y="17858"/>
                  </a:moveTo>
                  <a:cubicBezTo>
                    <a:pt x="3743" y="17858"/>
                    <a:pt x="3656" y="17910"/>
                    <a:pt x="3622" y="17992"/>
                  </a:cubicBezTo>
                  <a:cubicBezTo>
                    <a:pt x="3577" y="18110"/>
                    <a:pt x="3631" y="18246"/>
                    <a:pt x="3749" y="18291"/>
                  </a:cubicBezTo>
                  <a:cubicBezTo>
                    <a:pt x="3768" y="18297"/>
                    <a:pt x="3787" y="18304"/>
                    <a:pt x="3810" y="18304"/>
                  </a:cubicBezTo>
                  <a:cubicBezTo>
                    <a:pt x="3819" y="18304"/>
                    <a:pt x="3829" y="18303"/>
                    <a:pt x="3839" y="18300"/>
                  </a:cubicBezTo>
                  <a:cubicBezTo>
                    <a:pt x="3912" y="18300"/>
                    <a:pt x="4002" y="18255"/>
                    <a:pt x="4039" y="18164"/>
                  </a:cubicBezTo>
                  <a:cubicBezTo>
                    <a:pt x="4084" y="18055"/>
                    <a:pt x="4029" y="17911"/>
                    <a:pt x="3912" y="17874"/>
                  </a:cubicBezTo>
                  <a:cubicBezTo>
                    <a:pt x="3886" y="17863"/>
                    <a:pt x="3858" y="17858"/>
                    <a:pt x="3830" y="17858"/>
                  </a:cubicBezTo>
                  <a:close/>
                  <a:moveTo>
                    <a:pt x="4792" y="18155"/>
                  </a:moveTo>
                  <a:cubicBezTo>
                    <a:pt x="4688" y="18155"/>
                    <a:pt x="4597" y="18230"/>
                    <a:pt x="4582" y="18336"/>
                  </a:cubicBezTo>
                  <a:cubicBezTo>
                    <a:pt x="4546" y="18463"/>
                    <a:pt x="4627" y="18581"/>
                    <a:pt x="4754" y="18608"/>
                  </a:cubicBezTo>
                  <a:cubicBezTo>
                    <a:pt x="4772" y="18608"/>
                    <a:pt x="4790" y="18617"/>
                    <a:pt x="4808" y="18617"/>
                  </a:cubicBezTo>
                  <a:cubicBezTo>
                    <a:pt x="4908" y="18617"/>
                    <a:pt x="4998" y="18535"/>
                    <a:pt x="5025" y="18436"/>
                  </a:cubicBezTo>
                  <a:cubicBezTo>
                    <a:pt x="5062" y="18309"/>
                    <a:pt x="4980" y="18191"/>
                    <a:pt x="4853" y="18164"/>
                  </a:cubicBezTo>
                  <a:cubicBezTo>
                    <a:pt x="4833" y="18158"/>
                    <a:pt x="4812" y="18155"/>
                    <a:pt x="4792" y="18155"/>
                  </a:cubicBezTo>
                  <a:close/>
                  <a:moveTo>
                    <a:pt x="5807" y="18290"/>
                  </a:moveTo>
                  <a:cubicBezTo>
                    <a:pt x="5695" y="18290"/>
                    <a:pt x="5587" y="18387"/>
                    <a:pt x="5587" y="18508"/>
                  </a:cubicBezTo>
                  <a:cubicBezTo>
                    <a:pt x="5578" y="18626"/>
                    <a:pt x="5677" y="18735"/>
                    <a:pt x="5804" y="18744"/>
                  </a:cubicBezTo>
                  <a:cubicBezTo>
                    <a:pt x="5940" y="18744"/>
                    <a:pt x="6030" y="18644"/>
                    <a:pt x="6040" y="18526"/>
                  </a:cubicBezTo>
                  <a:cubicBezTo>
                    <a:pt x="6049" y="18400"/>
                    <a:pt x="5949" y="18291"/>
                    <a:pt x="5822" y="18291"/>
                  </a:cubicBezTo>
                  <a:cubicBezTo>
                    <a:pt x="5817" y="18291"/>
                    <a:pt x="5812" y="18290"/>
                    <a:pt x="5807" y="18290"/>
                  </a:cubicBezTo>
                  <a:close/>
                  <a:moveTo>
                    <a:pt x="6836" y="18291"/>
                  </a:moveTo>
                  <a:cubicBezTo>
                    <a:pt x="6710" y="18291"/>
                    <a:pt x="6610" y="18390"/>
                    <a:pt x="6610" y="18517"/>
                  </a:cubicBezTo>
                  <a:cubicBezTo>
                    <a:pt x="6610" y="18644"/>
                    <a:pt x="6710" y="18744"/>
                    <a:pt x="6836" y="18744"/>
                  </a:cubicBezTo>
                  <a:cubicBezTo>
                    <a:pt x="6954" y="18744"/>
                    <a:pt x="7063" y="18644"/>
                    <a:pt x="7063" y="18517"/>
                  </a:cubicBezTo>
                  <a:cubicBezTo>
                    <a:pt x="7063" y="18390"/>
                    <a:pt x="6954" y="18291"/>
                    <a:pt x="6836" y="18291"/>
                  </a:cubicBezTo>
                  <a:close/>
                  <a:moveTo>
                    <a:pt x="7850" y="18291"/>
                  </a:moveTo>
                  <a:cubicBezTo>
                    <a:pt x="7733" y="18291"/>
                    <a:pt x="7624" y="18390"/>
                    <a:pt x="7624" y="18517"/>
                  </a:cubicBezTo>
                  <a:cubicBezTo>
                    <a:pt x="7624" y="18644"/>
                    <a:pt x="7733" y="18744"/>
                    <a:pt x="7850" y="18744"/>
                  </a:cubicBezTo>
                  <a:cubicBezTo>
                    <a:pt x="7977" y="18744"/>
                    <a:pt x="8077" y="18644"/>
                    <a:pt x="8077" y="18517"/>
                  </a:cubicBezTo>
                  <a:cubicBezTo>
                    <a:pt x="8077" y="18390"/>
                    <a:pt x="7977" y="18291"/>
                    <a:pt x="7850" y="18291"/>
                  </a:cubicBezTo>
                  <a:close/>
                  <a:moveTo>
                    <a:pt x="8874" y="18291"/>
                  </a:moveTo>
                  <a:cubicBezTo>
                    <a:pt x="8747" y="18291"/>
                    <a:pt x="8647" y="18390"/>
                    <a:pt x="8647" y="18517"/>
                  </a:cubicBezTo>
                  <a:cubicBezTo>
                    <a:pt x="8647" y="18644"/>
                    <a:pt x="8747" y="18744"/>
                    <a:pt x="8874" y="18744"/>
                  </a:cubicBezTo>
                  <a:cubicBezTo>
                    <a:pt x="8991" y="18744"/>
                    <a:pt x="9100" y="18644"/>
                    <a:pt x="9100" y="18517"/>
                  </a:cubicBezTo>
                  <a:cubicBezTo>
                    <a:pt x="9100" y="18390"/>
                    <a:pt x="8991" y="18291"/>
                    <a:pt x="8874" y="18291"/>
                  </a:cubicBezTo>
                  <a:close/>
                  <a:moveTo>
                    <a:pt x="9888" y="18291"/>
                  </a:moveTo>
                  <a:cubicBezTo>
                    <a:pt x="9770" y="18291"/>
                    <a:pt x="9661" y="18390"/>
                    <a:pt x="9661" y="18517"/>
                  </a:cubicBezTo>
                  <a:cubicBezTo>
                    <a:pt x="9661" y="18644"/>
                    <a:pt x="9770" y="18744"/>
                    <a:pt x="9888" y="18744"/>
                  </a:cubicBezTo>
                  <a:cubicBezTo>
                    <a:pt x="10014" y="18744"/>
                    <a:pt x="10114" y="18644"/>
                    <a:pt x="10114" y="18517"/>
                  </a:cubicBezTo>
                  <a:cubicBezTo>
                    <a:pt x="10114" y="18390"/>
                    <a:pt x="10014" y="18291"/>
                    <a:pt x="9888" y="18291"/>
                  </a:cubicBezTo>
                  <a:close/>
                  <a:moveTo>
                    <a:pt x="10911" y="18291"/>
                  </a:moveTo>
                  <a:cubicBezTo>
                    <a:pt x="10784" y="18291"/>
                    <a:pt x="10684" y="18390"/>
                    <a:pt x="10684" y="18517"/>
                  </a:cubicBezTo>
                  <a:cubicBezTo>
                    <a:pt x="10684" y="18644"/>
                    <a:pt x="10784" y="18744"/>
                    <a:pt x="10911" y="18744"/>
                  </a:cubicBezTo>
                  <a:cubicBezTo>
                    <a:pt x="11029" y="18744"/>
                    <a:pt x="11137" y="18644"/>
                    <a:pt x="11137" y="18517"/>
                  </a:cubicBezTo>
                  <a:cubicBezTo>
                    <a:pt x="11137" y="18390"/>
                    <a:pt x="11029" y="18291"/>
                    <a:pt x="10911" y="18291"/>
                  </a:cubicBezTo>
                  <a:close/>
                  <a:moveTo>
                    <a:pt x="11925" y="18291"/>
                  </a:moveTo>
                  <a:cubicBezTo>
                    <a:pt x="11807" y="18291"/>
                    <a:pt x="11699" y="18390"/>
                    <a:pt x="11699" y="18517"/>
                  </a:cubicBezTo>
                  <a:cubicBezTo>
                    <a:pt x="11699" y="18644"/>
                    <a:pt x="11807" y="18744"/>
                    <a:pt x="11925" y="18744"/>
                  </a:cubicBezTo>
                  <a:cubicBezTo>
                    <a:pt x="12052" y="18744"/>
                    <a:pt x="12151" y="18644"/>
                    <a:pt x="12151" y="18517"/>
                  </a:cubicBezTo>
                  <a:cubicBezTo>
                    <a:pt x="12151" y="18390"/>
                    <a:pt x="12052" y="18291"/>
                    <a:pt x="11925" y="18291"/>
                  </a:cubicBezTo>
                  <a:close/>
                  <a:moveTo>
                    <a:pt x="12948" y="18291"/>
                  </a:moveTo>
                  <a:cubicBezTo>
                    <a:pt x="12821" y="18291"/>
                    <a:pt x="12722" y="18390"/>
                    <a:pt x="12722" y="18517"/>
                  </a:cubicBezTo>
                  <a:cubicBezTo>
                    <a:pt x="12722" y="18644"/>
                    <a:pt x="12821" y="18744"/>
                    <a:pt x="12948" y="18744"/>
                  </a:cubicBezTo>
                  <a:cubicBezTo>
                    <a:pt x="13066" y="18744"/>
                    <a:pt x="13174" y="18644"/>
                    <a:pt x="13174" y="18517"/>
                  </a:cubicBezTo>
                  <a:cubicBezTo>
                    <a:pt x="13174" y="18390"/>
                    <a:pt x="13066" y="18291"/>
                    <a:pt x="12948" y="18291"/>
                  </a:cubicBezTo>
                  <a:close/>
                  <a:moveTo>
                    <a:pt x="13962" y="18291"/>
                  </a:moveTo>
                  <a:cubicBezTo>
                    <a:pt x="13844" y="18291"/>
                    <a:pt x="13736" y="18390"/>
                    <a:pt x="13736" y="18517"/>
                  </a:cubicBezTo>
                  <a:cubicBezTo>
                    <a:pt x="13736" y="18644"/>
                    <a:pt x="13844" y="18744"/>
                    <a:pt x="13962" y="18744"/>
                  </a:cubicBezTo>
                  <a:cubicBezTo>
                    <a:pt x="14089" y="18744"/>
                    <a:pt x="14189" y="18644"/>
                    <a:pt x="14189" y="18517"/>
                  </a:cubicBezTo>
                  <a:cubicBezTo>
                    <a:pt x="14189" y="18390"/>
                    <a:pt x="14089" y="18291"/>
                    <a:pt x="13962" y="18291"/>
                  </a:cubicBezTo>
                  <a:close/>
                  <a:moveTo>
                    <a:pt x="14985" y="18291"/>
                  </a:moveTo>
                  <a:cubicBezTo>
                    <a:pt x="14859" y="18291"/>
                    <a:pt x="14759" y="18390"/>
                    <a:pt x="14759" y="18517"/>
                  </a:cubicBezTo>
                  <a:cubicBezTo>
                    <a:pt x="14759" y="18644"/>
                    <a:pt x="14859" y="18744"/>
                    <a:pt x="14985" y="18744"/>
                  </a:cubicBezTo>
                  <a:cubicBezTo>
                    <a:pt x="15103" y="18744"/>
                    <a:pt x="15212" y="18644"/>
                    <a:pt x="15212" y="18517"/>
                  </a:cubicBezTo>
                  <a:cubicBezTo>
                    <a:pt x="15212" y="18390"/>
                    <a:pt x="15103" y="18291"/>
                    <a:pt x="14985" y="18291"/>
                  </a:cubicBezTo>
                  <a:close/>
                  <a:moveTo>
                    <a:pt x="15999" y="18291"/>
                  </a:moveTo>
                  <a:cubicBezTo>
                    <a:pt x="15882" y="18291"/>
                    <a:pt x="15773" y="18390"/>
                    <a:pt x="15773" y="18517"/>
                  </a:cubicBezTo>
                  <a:cubicBezTo>
                    <a:pt x="15773" y="18644"/>
                    <a:pt x="15882" y="18744"/>
                    <a:pt x="15999" y="18744"/>
                  </a:cubicBezTo>
                  <a:cubicBezTo>
                    <a:pt x="16126" y="18744"/>
                    <a:pt x="16226" y="18644"/>
                    <a:pt x="16226" y="18517"/>
                  </a:cubicBezTo>
                  <a:cubicBezTo>
                    <a:pt x="16226" y="18390"/>
                    <a:pt x="16126" y="18291"/>
                    <a:pt x="15999" y="18291"/>
                  </a:cubicBezTo>
                  <a:close/>
                  <a:moveTo>
                    <a:pt x="17023" y="18291"/>
                  </a:moveTo>
                  <a:cubicBezTo>
                    <a:pt x="16896" y="18291"/>
                    <a:pt x="16796" y="18390"/>
                    <a:pt x="16796" y="18517"/>
                  </a:cubicBezTo>
                  <a:cubicBezTo>
                    <a:pt x="16796" y="18644"/>
                    <a:pt x="16896" y="18744"/>
                    <a:pt x="17023" y="18744"/>
                  </a:cubicBezTo>
                  <a:cubicBezTo>
                    <a:pt x="17140" y="18744"/>
                    <a:pt x="17249" y="18644"/>
                    <a:pt x="17249" y="18517"/>
                  </a:cubicBezTo>
                  <a:cubicBezTo>
                    <a:pt x="17249" y="18390"/>
                    <a:pt x="17140" y="18291"/>
                    <a:pt x="17023" y="18291"/>
                  </a:cubicBezTo>
                  <a:close/>
                  <a:moveTo>
                    <a:pt x="18037" y="18291"/>
                  </a:moveTo>
                  <a:cubicBezTo>
                    <a:pt x="17919" y="18291"/>
                    <a:pt x="17810" y="18390"/>
                    <a:pt x="17810" y="18517"/>
                  </a:cubicBezTo>
                  <a:cubicBezTo>
                    <a:pt x="17810" y="18644"/>
                    <a:pt x="17919" y="18744"/>
                    <a:pt x="18037" y="18744"/>
                  </a:cubicBezTo>
                  <a:cubicBezTo>
                    <a:pt x="18163" y="18744"/>
                    <a:pt x="18263" y="18644"/>
                    <a:pt x="18263" y="18517"/>
                  </a:cubicBezTo>
                  <a:cubicBezTo>
                    <a:pt x="18263" y="18390"/>
                    <a:pt x="18163" y="18291"/>
                    <a:pt x="18037" y="18291"/>
                  </a:cubicBezTo>
                  <a:close/>
                  <a:moveTo>
                    <a:pt x="19060" y="18291"/>
                  </a:moveTo>
                  <a:cubicBezTo>
                    <a:pt x="18933" y="18291"/>
                    <a:pt x="18834" y="18390"/>
                    <a:pt x="18834" y="18517"/>
                  </a:cubicBezTo>
                  <a:cubicBezTo>
                    <a:pt x="18834" y="18644"/>
                    <a:pt x="18933" y="18744"/>
                    <a:pt x="19060" y="18744"/>
                  </a:cubicBezTo>
                  <a:cubicBezTo>
                    <a:pt x="19178" y="18744"/>
                    <a:pt x="19286" y="18644"/>
                    <a:pt x="19286" y="18517"/>
                  </a:cubicBezTo>
                  <a:cubicBezTo>
                    <a:pt x="19286" y="18390"/>
                    <a:pt x="19178" y="18291"/>
                    <a:pt x="19060" y="18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8" name="Google Shape;618;p13"/>
            <p:cNvGrpSpPr/>
            <p:nvPr/>
          </p:nvGrpSpPr>
          <p:grpSpPr>
            <a:xfrm rot="2700000">
              <a:off x="7766135" y="4293429"/>
              <a:ext cx="619570" cy="621149"/>
              <a:chOff x="109775" y="3205350"/>
              <a:chExt cx="215750" cy="216300"/>
            </a:xfrm>
          </p:grpSpPr>
          <p:sp>
            <p:nvSpPr>
              <p:cNvPr id="619" name="Google Shape;619;p13"/>
              <p:cNvSpPr/>
              <p:nvPr/>
            </p:nvSpPr>
            <p:spPr>
              <a:xfrm>
                <a:off x="148725" y="3248750"/>
                <a:ext cx="146025" cy="141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5654" extrusionOk="0">
                    <a:moveTo>
                      <a:pt x="2654" y="0"/>
                    </a:moveTo>
                    <a:cubicBezTo>
                      <a:pt x="1941" y="0"/>
                      <a:pt x="1230" y="307"/>
                      <a:pt x="734" y="922"/>
                    </a:cubicBezTo>
                    <a:cubicBezTo>
                      <a:pt x="36" y="1782"/>
                      <a:pt x="0" y="3050"/>
                      <a:pt x="670" y="3946"/>
                    </a:cubicBezTo>
                    <a:cubicBezTo>
                      <a:pt x="1159" y="4589"/>
                      <a:pt x="1865" y="4924"/>
                      <a:pt x="2590" y="4942"/>
                    </a:cubicBezTo>
                    <a:cubicBezTo>
                      <a:pt x="2979" y="4951"/>
                      <a:pt x="3341" y="5096"/>
                      <a:pt x="3613" y="5367"/>
                    </a:cubicBezTo>
                    <a:lnTo>
                      <a:pt x="3803" y="5576"/>
                    </a:lnTo>
                    <a:cubicBezTo>
                      <a:pt x="3854" y="5627"/>
                      <a:pt x="3924" y="5654"/>
                      <a:pt x="3994" y="5654"/>
                    </a:cubicBezTo>
                    <a:cubicBezTo>
                      <a:pt x="4062" y="5654"/>
                      <a:pt x="4130" y="5629"/>
                      <a:pt x="4183" y="5576"/>
                    </a:cubicBezTo>
                    <a:lnTo>
                      <a:pt x="5732" y="4055"/>
                    </a:lnTo>
                    <a:cubicBezTo>
                      <a:pt x="5831" y="3955"/>
                      <a:pt x="5840" y="3783"/>
                      <a:pt x="5732" y="3674"/>
                    </a:cubicBezTo>
                    <a:lnTo>
                      <a:pt x="5533" y="3466"/>
                    </a:lnTo>
                    <a:cubicBezTo>
                      <a:pt x="5279" y="3194"/>
                      <a:pt x="5125" y="2832"/>
                      <a:pt x="5125" y="2461"/>
                    </a:cubicBezTo>
                    <a:cubicBezTo>
                      <a:pt x="5116" y="1836"/>
                      <a:pt x="4881" y="1230"/>
                      <a:pt x="4419" y="741"/>
                    </a:cubicBezTo>
                    <a:cubicBezTo>
                      <a:pt x="3935" y="248"/>
                      <a:pt x="3294" y="0"/>
                      <a:pt x="26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3"/>
              <p:cNvSpPr/>
              <p:nvPr/>
            </p:nvSpPr>
            <p:spPr>
              <a:xfrm>
                <a:off x="201400" y="3298625"/>
                <a:ext cx="8422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3369" h="3318" extrusionOk="0">
                    <a:moveTo>
                      <a:pt x="868" y="1"/>
                    </a:moveTo>
                    <a:cubicBezTo>
                      <a:pt x="829" y="1"/>
                      <a:pt x="796" y="12"/>
                      <a:pt x="770" y="38"/>
                    </a:cubicBezTo>
                    <a:cubicBezTo>
                      <a:pt x="743" y="83"/>
                      <a:pt x="725" y="156"/>
                      <a:pt x="761" y="246"/>
                    </a:cubicBezTo>
                    <a:cubicBezTo>
                      <a:pt x="718" y="229"/>
                      <a:pt x="682" y="220"/>
                      <a:pt x="650" y="220"/>
                    </a:cubicBezTo>
                    <a:cubicBezTo>
                      <a:pt x="615" y="220"/>
                      <a:pt x="586" y="231"/>
                      <a:pt x="562" y="255"/>
                    </a:cubicBezTo>
                    <a:cubicBezTo>
                      <a:pt x="526" y="300"/>
                      <a:pt x="507" y="364"/>
                      <a:pt x="544" y="454"/>
                    </a:cubicBezTo>
                    <a:cubicBezTo>
                      <a:pt x="504" y="443"/>
                      <a:pt x="470" y="436"/>
                      <a:pt x="440" y="436"/>
                    </a:cubicBezTo>
                    <a:cubicBezTo>
                      <a:pt x="401" y="436"/>
                      <a:pt x="370" y="447"/>
                      <a:pt x="344" y="473"/>
                    </a:cubicBezTo>
                    <a:cubicBezTo>
                      <a:pt x="308" y="518"/>
                      <a:pt x="299" y="581"/>
                      <a:pt x="326" y="672"/>
                    </a:cubicBezTo>
                    <a:cubicBezTo>
                      <a:pt x="284" y="655"/>
                      <a:pt x="247" y="646"/>
                      <a:pt x="215" y="646"/>
                    </a:cubicBezTo>
                    <a:cubicBezTo>
                      <a:pt x="180" y="646"/>
                      <a:pt x="151" y="657"/>
                      <a:pt x="127" y="681"/>
                    </a:cubicBezTo>
                    <a:cubicBezTo>
                      <a:pt x="0" y="808"/>
                      <a:pt x="209" y="1124"/>
                      <a:pt x="453" y="1378"/>
                    </a:cubicBezTo>
                    <a:lnTo>
                      <a:pt x="2345" y="3297"/>
                    </a:lnTo>
                    <a:cubicBezTo>
                      <a:pt x="2355" y="3311"/>
                      <a:pt x="2368" y="3318"/>
                      <a:pt x="2383" y="3318"/>
                    </a:cubicBezTo>
                    <a:cubicBezTo>
                      <a:pt x="2398" y="3318"/>
                      <a:pt x="2413" y="3311"/>
                      <a:pt x="2427" y="3297"/>
                    </a:cubicBezTo>
                    <a:cubicBezTo>
                      <a:pt x="2445" y="3279"/>
                      <a:pt x="2445" y="3243"/>
                      <a:pt x="2427" y="3216"/>
                    </a:cubicBezTo>
                    <a:lnTo>
                      <a:pt x="535" y="1296"/>
                    </a:lnTo>
                    <a:cubicBezTo>
                      <a:pt x="263" y="1016"/>
                      <a:pt x="181" y="798"/>
                      <a:pt x="209" y="762"/>
                    </a:cubicBezTo>
                    <a:cubicBezTo>
                      <a:pt x="210" y="762"/>
                      <a:pt x="213" y="762"/>
                      <a:pt x="216" y="762"/>
                    </a:cubicBezTo>
                    <a:cubicBezTo>
                      <a:pt x="237" y="762"/>
                      <a:pt x="297" y="769"/>
                      <a:pt x="435" y="853"/>
                    </a:cubicBezTo>
                    <a:cubicBezTo>
                      <a:pt x="443" y="857"/>
                      <a:pt x="452" y="859"/>
                      <a:pt x="461" y="859"/>
                    </a:cubicBezTo>
                    <a:cubicBezTo>
                      <a:pt x="474" y="859"/>
                      <a:pt x="488" y="854"/>
                      <a:pt x="498" y="844"/>
                    </a:cubicBezTo>
                    <a:cubicBezTo>
                      <a:pt x="526" y="835"/>
                      <a:pt x="526" y="798"/>
                      <a:pt x="507" y="771"/>
                    </a:cubicBezTo>
                    <a:cubicBezTo>
                      <a:pt x="408" y="617"/>
                      <a:pt x="417" y="563"/>
                      <a:pt x="417" y="545"/>
                    </a:cubicBezTo>
                    <a:cubicBezTo>
                      <a:pt x="420" y="543"/>
                      <a:pt x="425" y="542"/>
                      <a:pt x="432" y="542"/>
                    </a:cubicBezTo>
                    <a:cubicBezTo>
                      <a:pt x="462" y="542"/>
                      <a:pt x="526" y="562"/>
                      <a:pt x="643" y="635"/>
                    </a:cubicBezTo>
                    <a:cubicBezTo>
                      <a:pt x="655" y="644"/>
                      <a:pt x="668" y="648"/>
                      <a:pt x="679" y="648"/>
                    </a:cubicBezTo>
                    <a:cubicBezTo>
                      <a:pt x="693" y="648"/>
                      <a:pt x="706" y="641"/>
                      <a:pt x="716" y="626"/>
                    </a:cubicBezTo>
                    <a:cubicBezTo>
                      <a:pt x="743" y="617"/>
                      <a:pt x="743" y="581"/>
                      <a:pt x="725" y="563"/>
                    </a:cubicBezTo>
                    <a:cubicBezTo>
                      <a:pt x="634" y="409"/>
                      <a:pt x="625" y="346"/>
                      <a:pt x="634" y="337"/>
                    </a:cubicBezTo>
                    <a:cubicBezTo>
                      <a:pt x="639" y="337"/>
                      <a:pt x="646" y="336"/>
                      <a:pt x="656" y="336"/>
                    </a:cubicBezTo>
                    <a:cubicBezTo>
                      <a:pt x="686" y="336"/>
                      <a:pt x="745" y="346"/>
                      <a:pt x="861" y="427"/>
                    </a:cubicBezTo>
                    <a:cubicBezTo>
                      <a:pt x="871" y="431"/>
                      <a:pt x="879" y="433"/>
                      <a:pt x="888" y="433"/>
                    </a:cubicBezTo>
                    <a:cubicBezTo>
                      <a:pt x="902" y="433"/>
                      <a:pt x="916" y="426"/>
                      <a:pt x="933" y="409"/>
                    </a:cubicBezTo>
                    <a:cubicBezTo>
                      <a:pt x="951" y="400"/>
                      <a:pt x="951" y="364"/>
                      <a:pt x="942" y="346"/>
                    </a:cubicBezTo>
                    <a:cubicBezTo>
                      <a:pt x="842" y="183"/>
                      <a:pt x="852" y="128"/>
                      <a:pt x="852" y="119"/>
                    </a:cubicBezTo>
                    <a:cubicBezTo>
                      <a:pt x="855" y="116"/>
                      <a:pt x="861" y="114"/>
                      <a:pt x="869" y="114"/>
                    </a:cubicBezTo>
                    <a:cubicBezTo>
                      <a:pt x="933" y="114"/>
                      <a:pt x="1137" y="207"/>
                      <a:pt x="1377" y="454"/>
                    </a:cubicBezTo>
                    <a:lnTo>
                      <a:pt x="3260" y="2383"/>
                    </a:lnTo>
                    <a:cubicBezTo>
                      <a:pt x="3274" y="2392"/>
                      <a:pt x="3289" y="2397"/>
                      <a:pt x="3304" y="2397"/>
                    </a:cubicBezTo>
                    <a:cubicBezTo>
                      <a:pt x="3319" y="2397"/>
                      <a:pt x="3332" y="2392"/>
                      <a:pt x="3341" y="2383"/>
                    </a:cubicBezTo>
                    <a:cubicBezTo>
                      <a:pt x="3369" y="2356"/>
                      <a:pt x="3369" y="2329"/>
                      <a:pt x="3351" y="2302"/>
                    </a:cubicBezTo>
                    <a:lnTo>
                      <a:pt x="1467" y="382"/>
                    </a:lnTo>
                    <a:cubicBezTo>
                      <a:pt x="1265" y="180"/>
                      <a:pt x="1023" y="1"/>
                      <a:pt x="8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3"/>
              <p:cNvSpPr/>
              <p:nvPr/>
            </p:nvSpPr>
            <p:spPr>
              <a:xfrm>
                <a:off x="146225" y="3247075"/>
                <a:ext cx="149875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824" extrusionOk="0">
                    <a:moveTo>
                      <a:pt x="2333" y="1"/>
                    </a:moveTo>
                    <a:cubicBezTo>
                      <a:pt x="2328" y="1"/>
                      <a:pt x="2323" y="1"/>
                      <a:pt x="2319" y="2"/>
                    </a:cubicBezTo>
                    <a:cubicBezTo>
                      <a:pt x="1712" y="101"/>
                      <a:pt x="1151" y="436"/>
                      <a:pt x="761" y="916"/>
                    </a:cubicBezTo>
                    <a:cubicBezTo>
                      <a:pt x="19" y="1813"/>
                      <a:pt x="1" y="3135"/>
                      <a:pt x="689" y="4067"/>
                    </a:cubicBezTo>
                    <a:cubicBezTo>
                      <a:pt x="1169" y="4710"/>
                      <a:pt x="1902" y="5081"/>
                      <a:pt x="2690" y="5109"/>
                    </a:cubicBezTo>
                    <a:cubicBezTo>
                      <a:pt x="3052" y="5118"/>
                      <a:pt x="3396" y="5253"/>
                      <a:pt x="3632" y="5507"/>
                    </a:cubicBezTo>
                    <a:lnTo>
                      <a:pt x="3822" y="5706"/>
                    </a:lnTo>
                    <a:cubicBezTo>
                      <a:pt x="3894" y="5779"/>
                      <a:pt x="3994" y="5824"/>
                      <a:pt x="4093" y="5824"/>
                    </a:cubicBezTo>
                    <a:cubicBezTo>
                      <a:pt x="4202" y="5824"/>
                      <a:pt x="4292" y="5788"/>
                      <a:pt x="4347" y="5724"/>
                    </a:cubicBezTo>
                    <a:lnTo>
                      <a:pt x="5886" y="4212"/>
                    </a:lnTo>
                    <a:cubicBezTo>
                      <a:pt x="5949" y="4131"/>
                      <a:pt x="5995" y="4040"/>
                      <a:pt x="5995" y="3941"/>
                    </a:cubicBezTo>
                    <a:cubicBezTo>
                      <a:pt x="5995" y="3841"/>
                      <a:pt x="5949" y="3732"/>
                      <a:pt x="5886" y="3669"/>
                    </a:cubicBezTo>
                    <a:lnTo>
                      <a:pt x="5696" y="3470"/>
                    </a:lnTo>
                    <a:cubicBezTo>
                      <a:pt x="5442" y="3216"/>
                      <a:pt x="5307" y="2890"/>
                      <a:pt x="5307" y="2537"/>
                    </a:cubicBezTo>
                    <a:cubicBezTo>
                      <a:pt x="5307" y="1858"/>
                      <a:pt x="5044" y="1224"/>
                      <a:pt x="4573" y="735"/>
                    </a:cubicBezTo>
                    <a:cubicBezTo>
                      <a:pt x="4292" y="445"/>
                      <a:pt x="3948" y="237"/>
                      <a:pt x="3577" y="101"/>
                    </a:cubicBezTo>
                    <a:cubicBezTo>
                      <a:pt x="3566" y="98"/>
                      <a:pt x="3555" y="96"/>
                      <a:pt x="3543" y="96"/>
                    </a:cubicBezTo>
                    <a:cubicBezTo>
                      <a:pt x="3499" y="96"/>
                      <a:pt x="3456" y="123"/>
                      <a:pt x="3441" y="174"/>
                    </a:cubicBezTo>
                    <a:cubicBezTo>
                      <a:pt x="3414" y="228"/>
                      <a:pt x="3450" y="283"/>
                      <a:pt x="3505" y="310"/>
                    </a:cubicBezTo>
                    <a:cubicBezTo>
                      <a:pt x="3858" y="436"/>
                      <a:pt x="4166" y="627"/>
                      <a:pt x="4428" y="889"/>
                    </a:cubicBezTo>
                    <a:cubicBezTo>
                      <a:pt x="4863" y="1324"/>
                      <a:pt x="5107" y="1903"/>
                      <a:pt x="5107" y="2528"/>
                    </a:cubicBezTo>
                    <a:cubicBezTo>
                      <a:pt x="5107" y="2945"/>
                      <a:pt x="5261" y="3334"/>
                      <a:pt x="5542" y="3615"/>
                    </a:cubicBezTo>
                    <a:lnTo>
                      <a:pt x="5741" y="3814"/>
                    </a:lnTo>
                    <a:cubicBezTo>
                      <a:pt x="5768" y="3850"/>
                      <a:pt x="5786" y="3886"/>
                      <a:pt x="5786" y="3931"/>
                    </a:cubicBezTo>
                    <a:cubicBezTo>
                      <a:pt x="5786" y="3977"/>
                      <a:pt x="5768" y="4013"/>
                      <a:pt x="5741" y="4040"/>
                    </a:cubicBezTo>
                    <a:lnTo>
                      <a:pt x="4202" y="5561"/>
                    </a:lnTo>
                    <a:cubicBezTo>
                      <a:pt x="4166" y="5588"/>
                      <a:pt x="4130" y="5607"/>
                      <a:pt x="4084" y="5607"/>
                    </a:cubicBezTo>
                    <a:cubicBezTo>
                      <a:pt x="4039" y="5607"/>
                      <a:pt x="4003" y="5588"/>
                      <a:pt x="3976" y="5561"/>
                    </a:cubicBezTo>
                    <a:lnTo>
                      <a:pt x="3776" y="5353"/>
                    </a:lnTo>
                    <a:cubicBezTo>
                      <a:pt x="3496" y="5063"/>
                      <a:pt x="3115" y="4900"/>
                      <a:pt x="2690" y="4891"/>
                    </a:cubicBezTo>
                    <a:cubicBezTo>
                      <a:pt x="1965" y="4882"/>
                      <a:pt x="1305" y="4529"/>
                      <a:pt x="861" y="3941"/>
                    </a:cubicBezTo>
                    <a:cubicBezTo>
                      <a:pt x="227" y="3089"/>
                      <a:pt x="263" y="1885"/>
                      <a:pt x="924" y="1052"/>
                    </a:cubicBezTo>
                    <a:cubicBezTo>
                      <a:pt x="1286" y="618"/>
                      <a:pt x="1803" y="319"/>
                      <a:pt x="2355" y="219"/>
                    </a:cubicBezTo>
                    <a:cubicBezTo>
                      <a:pt x="2409" y="210"/>
                      <a:pt x="2454" y="147"/>
                      <a:pt x="2445" y="92"/>
                    </a:cubicBezTo>
                    <a:cubicBezTo>
                      <a:pt x="2437" y="43"/>
                      <a:pt x="2383" y="1"/>
                      <a:pt x="23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3"/>
              <p:cNvSpPr/>
              <p:nvPr/>
            </p:nvSpPr>
            <p:spPr>
              <a:xfrm>
                <a:off x="215725" y="3246200"/>
                <a:ext cx="9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27" extrusionOk="0">
                    <a:moveTo>
                      <a:pt x="118" y="1"/>
                    </a:moveTo>
                    <a:cubicBezTo>
                      <a:pt x="64" y="1"/>
                      <a:pt x="0" y="46"/>
                      <a:pt x="0" y="109"/>
                    </a:cubicBezTo>
                    <a:cubicBezTo>
                      <a:pt x="0" y="164"/>
                      <a:pt x="46" y="218"/>
                      <a:pt x="109" y="218"/>
                    </a:cubicBezTo>
                    <a:cubicBezTo>
                      <a:pt x="145" y="218"/>
                      <a:pt x="200" y="227"/>
                      <a:pt x="236" y="227"/>
                    </a:cubicBezTo>
                    <a:lnTo>
                      <a:pt x="254" y="227"/>
                    </a:lnTo>
                    <a:cubicBezTo>
                      <a:pt x="308" y="227"/>
                      <a:pt x="354" y="200"/>
                      <a:pt x="354" y="136"/>
                    </a:cubicBezTo>
                    <a:cubicBezTo>
                      <a:pt x="363" y="73"/>
                      <a:pt x="317" y="28"/>
                      <a:pt x="263" y="19"/>
                    </a:cubicBezTo>
                    <a:cubicBezTo>
                      <a:pt x="218" y="19"/>
                      <a:pt x="163" y="1"/>
                      <a:pt x="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3"/>
              <p:cNvSpPr/>
              <p:nvPr/>
            </p:nvSpPr>
            <p:spPr>
              <a:xfrm>
                <a:off x="300538" y="3407813"/>
                <a:ext cx="77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80" extrusionOk="0">
                    <a:moveTo>
                      <a:pt x="194" y="1"/>
                    </a:moveTo>
                    <a:cubicBezTo>
                      <a:pt x="168" y="1"/>
                      <a:pt x="141" y="12"/>
                      <a:pt x="118" y="35"/>
                    </a:cubicBezTo>
                    <a:lnTo>
                      <a:pt x="46" y="98"/>
                    </a:lnTo>
                    <a:cubicBezTo>
                      <a:pt x="1" y="134"/>
                      <a:pt x="1" y="198"/>
                      <a:pt x="46" y="243"/>
                    </a:cubicBezTo>
                    <a:cubicBezTo>
                      <a:pt x="73" y="270"/>
                      <a:pt x="100" y="279"/>
                      <a:pt x="127" y="279"/>
                    </a:cubicBezTo>
                    <a:cubicBezTo>
                      <a:pt x="164" y="279"/>
                      <a:pt x="182" y="279"/>
                      <a:pt x="191" y="243"/>
                    </a:cubicBezTo>
                    <a:lnTo>
                      <a:pt x="263" y="179"/>
                    </a:lnTo>
                    <a:cubicBezTo>
                      <a:pt x="309" y="143"/>
                      <a:pt x="309" y="80"/>
                      <a:pt x="263" y="35"/>
                    </a:cubicBezTo>
                    <a:cubicBezTo>
                      <a:pt x="245" y="12"/>
                      <a:pt x="220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3"/>
              <p:cNvSpPr/>
              <p:nvPr/>
            </p:nvSpPr>
            <p:spPr>
              <a:xfrm>
                <a:off x="282213" y="3379238"/>
                <a:ext cx="41450" cy="412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49" extrusionOk="0">
                    <a:moveTo>
                      <a:pt x="1195" y="0"/>
                    </a:moveTo>
                    <a:cubicBezTo>
                      <a:pt x="1159" y="0"/>
                      <a:pt x="1141" y="10"/>
                      <a:pt x="1123" y="28"/>
                    </a:cubicBezTo>
                    <a:lnTo>
                      <a:pt x="46" y="1096"/>
                    </a:lnTo>
                    <a:cubicBezTo>
                      <a:pt x="0" y="1132"/>
                      <a:pt x="0" y="1196"/>
                      <a:pt x="46" y="1241"/>
                    </a:cubicBezTo>
                    <a:lnTo>
                      <a:pt x="326" y="1540"/>
                    </a:lnTo>
                    <a:cubicBezTo>
                      <a:pt x="399" y="1603"/>
                      <a:pt x="471" y="1639"/>
                      <a:pt x="562" y="1639"/>
                    </a:cubicBezTo>
                    <a:cubicBezTo>
                      <a:pt x="580" y="1639"/>
                      <a:pt x="580" y="1639"/>
                      <a:pt x="580" y="1648"/>
                    </a:cubicBezTo>
                    <a:cubicBezTo>
                      <a:pt x="643" y="1648"/>
                      <a:pt x="679" y="1594"/>
                      <a:pt x="679" y="1540"/>
                    </a:cubicBezTo>
                    <a:cubicBezTo>
                      <a:pt x="679" y="1467"/>
                      <a:pt x="625" y="1431"/>
                      <a:pt x="562" y="1431"/>
                    </a:cubicBezTo>
                    <a:cubicBezTo>
                      <a:pt x="534" y="1431"/>
                      <a:pt x="498" y="1422"/>
                      <a:pt x="471" y="1404"/>
                    </a:cubicBezTo>
                    <a:lnTo>
                      <a:pt x="263" y="1187"/>
                    </a:lnTo>
                    <a:lnTo>
                      <a:pt x="1186" y="281"/>
                    </a:lnTo>
                    <a:lnTo>
                      <a:pt x="1404" y="498"/>
                    </a:lnTo>
                    <a:cubicBezTo>
                      <a:pt x="1422" y="517"/>
                      <a:pt x="1440" y="544"/>
                      <a:pt x="1440" y="571"/>
                    </a:cubicBezTo>
                    <a:cubicBezTo>
                      <a:pt x="1440" y="598"/>
                      <a:pt x="1422" y="634"/>
                      <a:pt x="1404" y="652"/>
                    </a:cubicBezTo>
                    <a:lnTo>
                      <a:pt x="1032" y="1024"/>
                    </a:lnTo>
                    <a:cubicBezTo>
                      <a:pt x="987" y="1060"/>
                      <a:pt x="996" y="1132"/>
                      <a:pt x="1032" y="1178"/>
                    </a:cubicBezTo>
                    <a:cubicBezTo>
                      <a:pt x="1046" y="1200"/>
                      <a:pt x="1071" y="1212"/>
                      <a:pt x="1098" y="1212"/>
                    </a:cubicBezTo>
                    <a:cubicBezTo>
                      <a:pt x="1125" y="1212"/>
                      <a:pt x="1155" y="1200"/>
                      <a:pt x="1177" y="1178"/>
                    </a:cubicBezTo>
                    <a:lnTo>
                      <a:pt x="1549" y="797"/>
                    </a:lnTo>
                    <a:cubicBezTo>
                      <a:pt x="1612" y="734"/>
                      <a:pt x="1648" y="652"/>
                      <a:pt x="1648" y="562"/>
                    </a:cubicBezTo>
                    <a:cubicBezTo>
                      <a:pt x="1657" y="471"/>
                      <a:pt x="1630" y="390"/>
                      <a:pt x="1558" y="326"/>
                    </a:cubicBezTo>
                    <a:lnTo>
                      <a:pt x="1277" y="28"/>
                    </a:lnTo>
                    <a:cubicBezTo>
                      <a:pt x="1259" y="10"/>
                      <a:pt x="1232" y="0"/>
                      <a:pt x="11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3"/>
              <p:cNvSpPr/>
              <p:nvPr/>
            </p:nvSpPr>
            <p:spPr>
              <a:xfrm>
                <a:off x="242425" y="3339475"/>
                <a:ext cx="8310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3287" extrusionOk="0">
                    <a:moveTo>
                      <a:pt x="2074" y="226"/>
                    </a:moveTo>
                    <a:lnTo>
                      <a:pt x="3079" y="1241"/>
                    </a:lnTo>
                    <a:lnTo>
                      <a:pt x="1241" y="3051"/>
                    </a:lnTo>
                    <a:lnTo>
                      <a:pt x="236" y="2037"/>
                    </a:lnTo>
                    <a:lnTo>
                      <a:pt x="2074" y="226"/>
                    </a:lnTo>
                    <a:close/>
                    <a:moveTo>
                      <a:pt x="2083" y="0"/>
                    </a:moveTo>
                    <a:cubicBezTo>
                      <a:pt x="2038" y="0"/>
                      <a:pt x="1993" y="18"/>
                      <a:pt x="1957" y="54"/>
                    </a:cubicBezTo>
                    <a:lnTo>
                      <a:pt x="64" y="1911"/>
                    </a:lnTo>
                    <a:cubicBezTo>
                      <a:pt x="1" y="1974"/>
                      <a:pt x="1" y="2092"/>
                      <a:pt x="64" y="2155"/>
                    </a:cubicBezTo>
                    <a:lnTo>
                      <a:pt x="1124" y="3232"/>
                    </a:lnTo>
                    <a:cubicBezTo>
                      <a:pt x="1151" y="3269"/>
                      <a:pt x="1196" y="3287"/>
                      <a:pt x="1241" y="3287"/>
                    </a:cubicBezTo>
                    <a:cubicBezTo>
                      <a:pt x="1287" y="3287"/>
                      <a:pt x="1332" y="3269"/>
                      <a:pt x="1368" y="3232"/>
                    </a:cubicBezTo>
                    <a:lnTo>
                      <a:pt x="3260" y="1376"/>
                    </a:lnTo>
                    <a:cubicBezTo>
                      <a:pt x="3324" y="1313"/>
                      <a:pt x="3324" y="1195"/>
                      <a:pt x="3260" y="1132"/>
                    </a:cubicBezTo>
                    <a:lnTo>
                      <a:pt x="2210" y="54"/>
                    </a:lnTo>
                    <a:cubicBezTo>
                      <a:pt x="2174" y="18"/>
                      <a:pt x="2129" y="0"/>
                      <a:pt x="20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13"/>
              <p:cNvSpPr/>
              <p:nvPr/>
            </p:nvSpPr>
            <p:spPr>
              <a:xfrm>
                <a:off x="250800" y="3348125"/>
                <a:ext cx="55950" cy="54300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172" extrusionOk="0">
                    <a:moveTo>
                      <a:pt x="2118" y="0"/>
                    </a:moveTo>
                    <a:cubicBezTo>
                      <a:pt x="2090" y="0"/>
                      <a:pt x="2061" y="12"/>
                      <a:pt x="2038" y="34"/>
                    </a:cubicBezTo>
                    <a:lnTo>
                      <a:pt x="46" y="1990"/>
                    </a:lnTo>
                    <a:cubicBezTo>
                      <a:pt x="1" y="2026"/>
                      <a:pt x="1" y="2099"/>
                      <a:pt x="46" y="2144"/>
                    </a:cubicBezTo>
                    <a:cubicBezTo>
                      <a:pt x="73" y="2162"/>
                      <a:pt x="109" y="2171"/>
                      <a:pt x="128" y="2171"/>
                    </a:cubicBezTo>
                    <a:cubicBezTo>
                      <a:pt x="164" y="2171"/>
                      <a:pt x="182" y="2162"/>
                      <a:pt x="200" y="2144"/>
                    </a:cubicBezTo>
                    <a:lnTo>
                      <a:pt x="2192" y="179"/>
                    </a:lnTo>
                    <a:cubicBezTo>
                      <a:pt x="2237" y="152"/>
                      <a:pt x="2237" y="80"/>
                      <a:pt x="2192" y="34"/>
                    </a:cubicBezTo>
                    <a:cubicBezTo>
                      <a:pt x="2174" y="12"/>
                      <a:pt x="2147" y="0"/>
                      <a:pt x="2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3"/>
              <p:cNvSpPr/>
              <p:nvPr/>
            </p:nvSpPr>
            <p:spPr>
              <a:xfrm>
                <a:off x="261000" y="3358525"/>
                <a:ext cx="55925" cy="545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181" extrusionOk="0">
                    <a:moveTo>
                      <a:pt x="2118" y="1"/>
                    </a:moveTo>
                    <a:cubicBezTo>
                      <a:pt x="2090" y="1"/>
                      <a:pt x="2060" y="12"/>
                      <a:pt x="2038" y="35"/>
                    </a:cubicBezTo>
                    <a:lnTo>
                      <a:pt x="46" y="2000"/>
                    </a:lnTo>
                    <a:cubicBezTo>
                      <a:pt x="0" y="2027"/>
                      <a:pt x="0" y="2099"/>
                      <a:pt x="46" y="2145"/>
                    </a:cubicBezTo>
                    <a:cubicBezTo>
                      <a:pt x="73" y="2163"/>
                      <a:pt x="109" y="2181"/>
                      <a:pt x="127" y="2181"/>
                    </a:cubicBezTo>
                    <a:cubicBezTo>
                      <a:pt x="154" y="2181"/>
                      <a:pt x="181" y="2163"/>
                      <a:pt x="199" y="2145"/>
                    </a:cubicBezTo>
                    <a:lnTo>
                      <a:pt x="2191" y="189"/>
                    </a:lnTo>
                    <a:cubicBezTo>
                      <a:pt x="2237" y="153"/>
                      <a:pt x="2237" y="80"/>
                      <a:pt x="2191" y="35"/>
                    </a:cubicBezTo>
                    <a:cubicBezTo>
                      <a:pt x="2173" y="12"/>
                      <a:pt x="2146" y="1"/>
                      <a:pt x="21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3"/>
              <p:cNvSpPr/>
              <p:nvPr/>
            </p:nvSpPr>
            <p:spPr>
              <a:xfrm>
                <a:off x="137625" y="3232450"/>
                <a:ext cx="24475" cy="2397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959" extrusionOk="0">
                    <a:moveTo>
                      <a:pt x="143" y="1"/>
                    </a:moveTo>
                    <a:cubicBezTo>
                      <a:pt x="112" y="1"/>
                      <a:pt x="78" y="12"/>
                      <a:pt x="46" y="35"/>
                    </a:cubicBezTo>
                    <a:cubicBezTo>
                      <a:pt x="1" y="80"/>
                      <a:pt x="1" y="161"/>
                      <a:pt x="46" y="216"/>
                    </a:cubicBezTo>
                    <a:lnTo>
                      <a:pt x="752" y="931"/>
                    </a:lnTo>
                    <a:cubicBezTo>
                      <a:pt x="770" y="949"/>
                      <a:pt x="806" y="958"/>
                      <a:pt x="843" y="958"/>
                    </a:cubicBezTo>
                    <a:cubicBezTo>
                      <a:pt x="879" y="958"/>
                      <a:pt x="906" y="949"/>
                      <a:pt x="933" y="931"/>
                    </a:cubicBezTo>
                    <a:cubicBezTo>
                      <a:pt x="978" y="886"/>
                      <a:pt x="978" y="804"/>
                      <a:pt x="933" y="750"/>
                    </a:cubicBezTo>
                    <a:lnTo>
                      <a:pt x="227" y="35"/>
                    </a:lnTo>
                    <a:cubicBezTo>
                      <a:pt x="204" y="12"/>
                      <a:pt x="175" y="1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3"/>
              <p:cNvSpPr/>
              <p:nvPr/>
            </p:nvSpPr>
            <p:spPr>
              <a:xfrm>
                <a:off x="110000" y="3278700"/>
                <a:ext cx="31725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30" extrusionOk="0">
                    <a:moveTo>
                      <a:pt x="150" y="0"/>
                    </a:moveTo>
                    <a:cubicBezTo>
                      <a:pt x="91" y="0"/>
                      <a:pt x="42" y="41"/>
                      <a:pt x="19" y="95"/>
                    </a:cubicBezTo>
                    <a:cubicBezTo>
                      <a:pt x="1" y="167"/>
                      <a:pt x="46" y="231"/>
                      <a:pt x="110" y="258"/>
                    </a:cubicBezTo>
                    <a:lnTo>
                      <a:pt x="1087" y="530"/>
                    </a:lnTo>
                    <a:lnTo>
                      <a:pt x="1124" y="530"/>
                    </a:lnTo>
                    <a:cubicBezTo>
                      <a:pt x="1178" y="530"/>
                      <a:pt x="1223" y="493"/>
                      <a:pt x="1241" y="439"/>
                    </a:cubicBezTo>
                    <a:cubicBezTo>
                      <a:pt x="1269" y="367"/>
                      <a:pt x="1223" y="303"/>
                      <a:pt x="1151" y="276"/>
                    </a:cubicBezTo>
                    <a:lnTo>
                      <a:pt x="182" y="4"/>
                    </a:lnTo>
                    <a:cubicBezTo>
                      <a:pt x="171" y="2"/>
                      <a:pt x="160" y="0"/>
                      <a:pt x="1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3"/>
              <p:cNvSpPr/>
              <p:nvPr/>
            </p:nvSpPr>
            <p:spPr>
              <a:xfrm>
                <a:off x="109775" y="3326450"/>
                <a:ext cx="31725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22" extrusionOk="0">
                    <a:moveTo>
                      <a:pt x="1117" y="1"/>
                    </a:moveTo>
                    <a:cubicBezTo>
                      <a:pt x="1107" y="1"/>
                      <a:pt x="1097" y="2"/>
                      <a:pt x="1087" y="5"/>
                    </a:cubicBezTo>
                    <a:lnTo>
                      <a:pt x="110" y="258"/>
                    </a:lnTo>
                    <a:cubicBezTo>
                      <a:pt x="46" y="277"/>
                      <a:pt x="1" y="349"/>
                      <a:pt x="19" y="412"/>
                    </a:cubicBezTo>
                    <a:cubicBezTo>
                      <a:pt x="28" y="485"/>
                      <a:pt x="91" y="521"/>
                      <a:pt x="146" y="521"/>
                    </a:cubicBezTo>
                    <a:cubicBezTo>
                      <a:pt x="155" y="521"/>
                      <a:pt x="155" y="521"/>
                      <a:pt x="173" y="503"/>
                    </a:cubicBezTo>
                    <a:lnTo>
                      <a:pt x="1151" y="258"/>
                    </a:lnTo>
                    <a:cubicBezTo>
                      <a:pt x="1223" y="231"/>
                      <a:pt x="1269" y="168"/>
                      <a:pt x="1241" y="95"/>
                    </a:cubicBezTo>
                    <a:cubicBezTo>
                      <a:pt x="1226" y="42"/>
                      <a:pt x="1171" y="1"/>
                      <a:pt x="1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3"/>
              <p:cNvSpPr/>
              <p:nvPr/>
            </p:nvSpPr>
            <p:spPr>
              <a:xfrm>
                <a:off x="136500" y="3362600"/>
                <a:ext cx="24700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950" extrusionOk="0">
                    <a:moveTo>
                      <a:pt x="855" y="1"/>
                    </a:moveTo>
                    <a:cubicBezTo>
                      <a:pt x="822" y="1"/>
                      <a:pt x="788" y="12"/>
                      <a:pt x="761" y="35"/>
                    </a:cubicBezTo>
                    <a:lnTo>
                      <a:pt x="46" y="732"/>
                    </a:lnTo>
                    <a:cubicBezTo>
                      <a:pt x="0" y="777"/>
                      <a:pt x="0" y="859"/>
                      <a:pt x="46" y="913"/>
                    </a:cubicBezTo>
                    <a:cubicBezTo>
                      <a:pt x="73" y="940"/>
                      <a:pt x="109" y="949"/>
                      <a:pt x="136" y="949"/>
                    </a:cubicBezTo>
                    <a:cubicBezTo>
                      <a:pt x="172" y="949"/>
                      <a:pt x="209" y="940"/>
                      <a:pt x="227" y="913"/>
                    </a:cubicBezTo>
                    <a:lnTo>
                      <a:pt x="942" y="216"/>
                    </a:lnTo>
                    <a:cubicBezTo>
                      <a:pt x="987" y="171"/>
                      <a:pt x="987" y="89"/>
                      <a:pt x="942" y="35"/>
                    </a:cubicBezTo>
                    <a:cubicBezTo>
                      <a:pt x="919" y="12"/>
                      <a:pt x="888" y="1"/>
                      <a:pt x="8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3"/>
              <p:cNvSpPr/>
              <p:nvPr/>
            </p:nvSpPr>
            <p:spPr>
              <a:xfrm>
                <a:off x="182675" y="3383050"/>
                <a:ext cx="14050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227" extrusionOk="0">
                    <a:moveTo>
                      <a:pt x="424" y="1"/>
                    </a:moveTo>
                    <a:cubicBezTo>
                      <a:pt x="369" y="1"/>
                      <a:pt x="315" y="41"/>
                      <a:pt x="299" y="95"/>
                    </a:cubicBezTo>
                    <a:lnTo>
                      <a:pt x="28" y="1073"/>
                    </a:lnTo>
                    <a:cubicBezTo>
                      <a:pt x="0" y="1136"/>
                      <a:pt x="46" y="1209"/>
                      <a:pt x="118" y="1227"/>
                    </a:cubicBezTo>
                    <a:lnTo>
                      <a:pt x="145" y="1227"/>
                    </a:lnTo>
                    <a:cubicBezTo>
                      <a:pt x="209" y="1227"/>
                      <a:pt x="263" y="1182"/>
                      <a:pt x="272" y="1136"/>
                    </a:cubicBezTo>
                    <a:lnTo>
                      <a:pt x="544" y="168"/>
                    </a:lnTo>
                    <a:cubicBezTo>
                      <a:pt x="562" y="95"/>
                      <a:pt x="517" y="32"/>
                      <a:pt x="453" y="5"/>
                    </a:cubicBezTo>
                    <a:cubicBezTo>
                      <a:pt x="444" y="2"/>
                      <a:pt x="434" y="1"/>
                      <a:pt x="4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3"/>
              <p:cNvSpPr/>
              <p:nvPr/>
            </p:nvSpPr>
            <p:spPr>
              <a:xfrm>
                <a:off x="287475" y="3280400"/>
                <a:ext cx="3172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516" extrusionOk="0">
                    <a:moveTo>
                      <a:pt x="1127" y="1"/>
                    </a:moveTo>
                    <a:cubicBezTo>
                      <a:pt x="1113" y="1"/>
                      <a:pt x="1100" y="3"/>
                      <a:pt x="1087" y="9"/>
                    </a:cubicBezTo>
                    <a:lnTo>
                      <a:pt x="109" y="253"/>
                    </a:lnTo>
                    <a:cubicBezTo>
                      <a:pt x="46" y="281"/>
                      <a:pt x="1" y="344"/>
                      <a:pt x="19" y="416"/>
                    </a:cubicBezTo>
                    <a:cubicBezTo>
                      <a:pt x="28" y="480"/>
                      <a:pt x="91" y="516"/>
                      <a:pt x="146" y="516"/>
                    </a:cubicBezTo>
                    <a:cubicBezTo>
                      <a:pt x="155" y="516"/>
                      <a:pt x="164" y="516"/>
                      <a:pt x="182" y="507"/>
                    </a:cubicBezTo>
                    <a:lnTo>
                      <a:pt x="1151" y="253"/>
                    </a:lnTo>
                    <a:cubicBezTo>
                      <a:pt x="1223" y="235"/>
                      <a:pt x="1268" y="163"/>
                      <a:pt x="1241" y="99"/>
                    </a:cubicBezTo>
                    <a:cubicBezTo>
                      <a:pt x="1234" y="41"/>
                      <a:pt x="1180" y="1"/>
                      <a:pt x="11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3"/>
              <p:cNvSpPr/>
              <p:nvPr/>
            </p:nvSpPr>
            <p:spPr>
              <a:xfrm>
                <a:off x="267550" y="3233575"/>
                <a:ext cx="24700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950" extrusionOk="0">
                    <a:moveTo>
                      <a:pt x="855" y="1"/>
                    </a:moveTo>
                    <a:cubicBezTo>
                      <a:pt x="823" y="1"/>
                      <a:pt x="789" y="12"/>
                      <a:pt x="761" y="35"/>
                    </a:cubicBezTo>
                    <a:lnTo>
                      <a:pt x="46" y="732"/>
                    </a:lnTo>
                    <a:cubicBezTo>
                      <a:pt x="1" y="777"/>
                      <a:pt x="1" y="859"/>
                      <a:pt x="46" y="913"/>
                    </a:cubicBezTo>
                    <a:cubicBezTo>
                      <a:pt x="73" y="940"/>
                      <a:pt x="100" y="949"/>
                      <a:pt x="137" y="949"/>
                    </a:cubicBezTo>
                    <a:cubicBezTo>
                      <a:pt x="164" y="949"/>
                      <a:pt x="191" y="940"/>
                      <a:pt x="227" y="913"/>
                    </a:cubicBezTo>
                    <a:lnTo>
                      <a:pt x="943" y="216"/>
                    </a:lnTo>
                    <a:cubicBezTo>
                      <a:pt x="988" y="171"/>
                      <a:pt x="988" y="89"/>
                      <a:pt x="943" y="35"/>
                    </a:cubicBezTo>
                    <a:cubicBezTo>
                      <a:pt x="920" y="12"/>
                      <a:pt x="888" y="1"/>
                      <a:pt x="8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3"/>
              <p:cNvSpPr/>
              <p:nvPr/>
            </p:nvSpPr>
            <p:spPr>
              <a:xfrm>
                <a:off x="231575" y="3205950"/>
                <a:ext cx="142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231" extrusionOk="0">
                    <a:moveTo>
                      <a:pt x="414" y="0"/>
                    </a:moveTo>
                    <a:cubicBezTo>
                      <a:pt x="363" y="0"/>
                      <a:pt x="313" y="41"/>
                      <a:pt x="299" y="99"/>
                    </a:cubicBezTo>
                    <a:lnTo>
                      <a:pt x="27" y="1067"/>
                    </a:lnTo>
                    <a:cubicBezTo>
                      <a:pt x="0" y="1140"/>
                      <a:pt x="45" y="1203"/>
                      <a:pt x="118" y="1230"/>
                    </a:cubicBezTo>
                    <a:lnTo>
                      <a:pt x="154" y="1230"/>
                    </a:lnTo>
                    <a:cubicBezTo>
                      <a:pt x="218" y="1230"/>
                      <a:pt x="263" y="1194"/>
                      <a:pt x="272" y="1140"/>
                    </a:cubicBezTo>
                    <a:lnTo>
                      <a:pt x="543" y="162"/>
                    </a:lnTo>
                    <a:cubicBezTo>
                      <a:pt x="571" y="99"/>
                      <a:pt x="525" y="26"/>
                      <a:pt x="453" y="8"/>
                    </a:cubicBezTo>
                    <a:cubicBezTo>
                      <a:pt x="440" y="3"/>
                      <a:pt x="427" y="0"/>
                      <a:pt x="4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3"/>
              <p:cNvSpPr/>
              <p:nvPr/>
            </p:nvSpPr>
            <p:spPr>
              <a:xfrm>
                <a:off x="184475" y="3205350"/>
                <a:ext cx="1362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246" extrusionOk="0">
                    <a:moveTo>
                      <a:pt x="142" y="1"/>
                    </a:moveTo>
                    <a:cubicBezTo>
                      <a:pt x="131" y="1"/>
                      <a:pt x="120" y="2"/>
                      <a:pt x="110" y="5"/>
                    </a:cubicBezTo>
                    <a:cubicBezTo>
                      <a:pt x="46" y="32"/>
                      <a:pt x="1" y="95"/>
                      <a:pt x="19" y="168"/>
                    </a:cubicBezTo>
                    <a:lnTo>
                      <a:pt x="273" y="1137"/>
                    </a:lnTo>
                    <a:cubicBezTo>
                      <a:pt x="282" y="1209"/>
                      <a:pt x="336" y="1245"/>
                      <a:pt x="390" y="1245"/>
                    </a:cubicBezTo>
                    <a:cubicBezTo>
                      <a:pt x="408" y="1245"/>
                      <a:pt x="417" y="1245"/>
                      <a:pt x="426" y="1227"/>
                    </a:cubicBezTo>
                    <a:cubicBezTo>
                      <a:pt x="499" y="1209"/>
                      <a:pt x="544" y="1137"/>
                      <a:pt x="517" y="1073"/>
                    </a:cubicBezTo>
                    <a:lnTo>
                      <a:pt x="273" y="95"/>
                    </a:lnTo>
                    <a:cubicBezTo>
                      <a:pt x="249" y="42"/>
                      <a:pt x="200" y="1"/>
                      <a:pt x="1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7" name="Google Shape;637;p13"/>
            <p:cNvSpPr/>
            <p:nvPr/>
          </p:nvSpPr>
          <p:spPr>
            <a:xfrm>
              <a:off x="145956" y="882629"/>
              <a:ext cx="171584" cy="171153"/>
            </a:xfrm>
            <a:custGeom>
              <a:avLst/>
              <a:gdLst/>
              <a:ahLst/>
              <a:cxnLst/>
              <a:rect l="l" t="t" r="r" b="b"/>
              <a:pathLst>
                <a:path w="2390" h="2384" extrusionOk="0">
                  <a:moveTo>
                    <a:pt x="58" y="0"/>
                  </a:moveTo>
                  <a:cubicBezTo>
                    <a:pt x="27" y="0"/>
                    <a:pt x="1" y="25"/>
                    <a:pt x="9" y="56"/>
                  </a:cubicBezTo>
                  <a:lnTo>
                    <a:pt x="552" y="2039"/>
                  </a:lnTo>
                  <a:cubicBezTo>
                    <a:pt x="562" y="2064"/>
                    <a:pt x="585" y="2078"/>
                    <a:pt x="609" y="2078"/>
                  </a:cubicBezTo>
                  <a:cubicBezTo>
                    <a:pt x="629" y="2078"/>
                    <a:pt x="648" y="2069"/>
                    <a:pt x="660" y="2048"/>
                  </a:cubicBezTo>
                  <a:lnTo>
                    <a:pt x="950" y="1460"/>
                  </a:lnTo>
                  <a:cubicBezTo>
                    <a:pt x="966" y="1434"/>
                    <a:pt x="989" y="1423"/>
                    <a:pt x="1011" y="1423"/>
                  </a:cubicBezTo>
                  <a:cubicBezTo>
                    <a:pt x="1027" y="1423"/>
                    <a:pt x="1042" y="1430"/>
                    <a:pt x="1050" y="1442"/>
                  </a:cubicBezTo>
                  <a:lnTo>
                    <a:pt x="1973" y="2356"/>
                  </a:lnTo>
                  <a:cubicBezTo>
                    <a:pt x="1987" y="2374"/>
                    <a:pt x="2005" y="2383"/>
                    <a:pt x="2023" y="2383"/>
                  </a:cubicBezTo>
                  <a:cubicBezTo>
                    <a:pt x="2041" y="2383"/>
                    <a:pt x="2059" y="2374"/>
                    <a:pt x="2073" y="2356"/>
                  </a:cubicBezTo>
                  <a:lnTo>
                    <a:pt x="2381" y="2048"/>
                  </a:lnTo>
                  <a:cubicBezTo>
                    <a:pt x="2390" y="2039"/>
                    <a:pt x="2390" y="1994"/>
                    <a:pt x="2363" y="1958"/>
                  </a:cubicBezTo>
                  <a:lnTo>
                    <a:pt x="1448" y="1043"/>
                  </a:lnTo>
                  <a:cubicBezTo>
                    <a:pt x="1412" y="1007"/>
                    <a:pt x="1421" y="953"/>
                    <a:pt x="1475" y="944"/>
                  </a:cubicBezTo>
                  <a:lnTo>
                    <a:pt x="2064" y="645"/>
                  </a:lnTo>
                  <a:cubicBezTo>
                    <a:pt x="2109" y="627"/>
                    <a:pt x="2091" y="554"/>
                    <a:pt x="2046" y="545"/>
                  </a:cubicBezTo>
                  <a:lnTo>
                    <a:pt x="72" y="2"/>
                  </a:lnTo>
                  <a:cubicBezTo>
                    <a:pt x="67" y="1"/>
                    <a:pt x="62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3"/>
            <p:cNvSpPr/>
            <p:nvPr/>
          </p:nvSpPr>
          <p:spPr>
            <a:xfrm rot="6165895">
              <a:off x="421351" y="600743"/>
              <a:ext cx="250984" cy="261251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1757" y="1158"/>
                  </a:moveTo>
                  <a:cubicBezTo>
                    <a:pt x="2128" y="1158"/>
                    <a:pt x="2436" y="1456"/>
                    <a:pt x="2436" y="1837"/>
                  </a:cubicBezTo>
                  <a:cubicBezTo>
                    <a:pt x="2436" y="2217"/>
                    <a:pt x="2128" y="2516"/>
                    <a:pt x="1757" y="2516"/>
                  </a:cubicBezTo>
                  <a:cubicBezTo>
                    <a:pt x="1386" y="2516"/>
                    <a:pt x="1078" y="2217"/>
                    <a:pt x="1078" y="1837"/>
                  </a:cubicBezTo>
                  <a:cubicBezTo>
                    <a:pt x="1078" y="1466"/>
                    <a:pt x="1386" y="1158"/>
                    <a:pt x="1757" y="1158"/>
                  </a:cubicBezTo>
                  <a:close/>
                  <a:moveTo>
                    <a:pt x="1757" y="931"/>
                  </a:moveTo>
                  <a:cubicBezTo>
                    <a:pt x="1259" y="931"/>
                    <a:pt x="861" y="1339"/>
                    <a:pt x="861" y="1828"/>
                  </a:cubicBezTo>
                  <a:cubicBezTo>
                    <a:pt x="861" y="2326"/>
                    <a:pt x="1268" y="2724"/>
                    <a:pt x="1757" y="2724"/>
                  </a:cubicBezTo>
                  <a:cubicBezTo>
                    <a:pt x="2255" y="2724"/>
                    <a:pt x="2653" y="2326"/>
                    <a:pt x="2653" y="1828"/>
                  </a:cubicBezTo>
                  <a:cubicBezTo>
                    <a:pt x="2653" y="1330"/>
                    <a:pt x="2255" y="931"/>
                    <a:pt x="1757" y="931"/>
                  </a:cubicBezTo>
                  <a:close/>
                  <a:moveTo>
                    <a:pt x="1765" y="250"/>
                  </a:moveTo>
                  <a:cubicBezTo>
                    <a:pt x="1843" y="250"/>
                    <a:pt x="1920" y="257"/>
                    <a:pt x="1992" y="270"/>
                  </a:cubicBezTo>
                  <a:lnTo>
                    <a:pt x="1992" y="741"/>
                  </a:lnTo>
                  <a:lnTo>
                    <a:pt x="2074" y="759"/>
                  </a:lnTo>
                  <a:cubicBezTo>
                    <a:pt x="2255" y="805"/>
                    <a:pt x="2409" y="913"/>
                    <a:pt x="2545" y="1031"/>
                  </a:cubicBezTo>
                  <a:lnTo>
                    <a:pt x="2608" y="1094"/>
                  </a:lnTo>
                  <a:lnTo>
                    <a:pt x="3016" y="850"/>
                  </a:lnTo>
                  <a:cubicBezTo>
                    <a:pt x="3106" y="977"/>
                    <a:pt x="3179" y="1103"/>
                    <a:pt x="3242" y="1248"/>
                  </a:cubicBezTo>
                  <a:lnTo>
                    <a:pt x="2835" y="1484"/>
                  </a:lnTo>
                  <a:lnTo>
                    <a:pt x="2853" y="1565"/>
                  </a:lnTo>
                  <a:cubicBezTo>
                    <a:pt x="2880" y="1656"/>
                    <a:pt x="2889" y="1746"/>
                    <a:pt x="2889" y="1837"/>
                  </a:cubicBezTo>
                  <a:cubicBezTo>
                    <a:pt x="2889" y="1927"/>
                    <a:pt x="2880" y="2018"/>
                    <a:pt x="2853" y="2108"/>
                  </a:cubicBezTo>
                  <a:lnTo>
                    <a:pt x="2835" y="2190"/>
                  </a:lnTo>
                  <a:lnTo>
                    <a:pt x="3242" y="2425"/>
                  </a:lnTo>
                  <a:cubicBezTo>
                    <a:pt x="3179" y="2561"/>
                    <a:pt x="3115" y="2697"/>
                    <a:pt x="3016" y="2824"/>
                  </a:cubicBezTo>
                  <a:lnTo>
                    <a:pt x="2608" y="2588"/>
                  </a:lnTo>
                  <a:lnTo>
                    <a:pt x="2545" y="2643"/>
                  </a:lnTo>
                  <a:cubicBezTo>
                    <a:pt x="2409" y="2769"/>
                    <a:pt x="2255" y="2869"/>
                    <a:pt x="2074" y="2914"/>
                  </a:cubicBezTo>
                  <a:lnTo>
                    <a:pt x="1992" y="2932"/>
                  </a:lnTo>
                  <a:lnTo>
                    <a:pt x="1992" y="3412"/>
                  </a:lnTo>
                  <a:cubicBezTo>
                    <a:pt x="1915" y="3426"/>
                    <a:pt x="1839" y="3433"/>
                    <a:pt x="1762" y="3433"/>
                  </a:cubicBezTo>
                  <a:cubicBezTo>
                    <a:pt x="1685" y="3433"/>
                    <a:pt x="1608" y="3426"/>
                    <a:pt x="1531" y="3412"/>
                  </a:cubicBezTo>
                  <a:lnTo>
                    <a:pt x="1531" y="2941"/>
                  </a:lnTo>
                  <a:lnTo>
                    <a:pt x="1449" y="2914"/>
                  </a:lnTo>
                  <a:cubicBezTo>
                    <a:pt x="1268" y="2869"/>
                    <a:pt x="1114" y="2769"/>
                    <a:pt x="978" y="2643"/>
                  </a:cubicBezTo>
                  <a:lnTo>
                    <a:pt x="915" y="2588"/>
                  </a:lnTo>
                  <a:lnTo>
                    <a:pt x="508" y="2824"/>
                  </a:lnTo>
                  <a:cubicBezTo>
                    <a:pt x="417" y="2697"/>
                    <a:pt x="345" y="2579"/>
                    <a:pt x="281" y="2425"/>
                  </a:cubicBezTo>
                  <a:lnTo>
                    <a:pt x="689" y="2190"/>
                  </a:lnTo>
                  <a:lnTo>
                    <a:pt x="670" y="2108"/>
                  </a:lnTo>
                  <a:cubicBezTo>
                    <a:pt x="643" y="2018"/>
                    <a:pt x="634" y="1927"/>
                    <a:pt x="634" y="1837"/>
                  </a:cubicBezTo>
                  <a:cubicBezTo>
                    <a:pt x="634" y="1746"/>
                    <a:pt x="643" y="1656"/>
                    <a:pt x="670" y="1565"/>
                  </a:cubicBezTo>
                  <a:lnTo>
                    <a:pt x="689" y="1493"/>
                  </a:lnTo>
                  <a:lnTo>
                    <a:pt x="281" y="1248"/>
                  </a:lnTo>
                  <a:cubicBezTo>
                    <a:pt x="345" y="1112"/>
                    <a:pt x="408" y="977"/>
                    <a:pt x="508" y="859"/>
                  </a:cubicBezTo>
                  <a:lnTo>
                    <a:pt x="915" y="1094"/>
                  </a:lnTo>
                  <a:lnTo>
                    <a:pt x="978" y="1040"/>
                  </a:lnTo>
                  <a:cubicBezTo>
                    <a:pt x="1114" y="913"/>
                    <a:pt x="1268" y="814"/>
                    <a:pt x="1449" y="768"/>
                  </a:cubicBezTo>
                  <a:lnTo>
                    <a:pt x="1531" y="741"/>
                  </a:lnTo>
                  <a:lnTo>
                    <a:pt x="1531" y="270"/>
                  </a:lnTo>
                  <a:cubicBezTo>
                    <a:pt x="1608" y="257"/>
                    <a:pt x="1687" y="250"/>
                    <a:pt x="1765" y="250"/>
                  </a:cubicBezTo>
                  <a:close/>
                  <a:moveTo>
                    <a:pt x="1756" y="1"/>
                  </a:moveTo>
                  <a:cubicBezTo>
                    <a:pt x="1635" y="1"/>
                    <a:pt x="1513" y="12"/>
                    <a:pt x="1395" y="35"/>
                  </a:cubicBezTo>
                  <a:lnTo>
                    <a:pt x="1304" y="62"/>
                  </a:lnTo>
                  <a:lnTo>
                    <a:pt x="1304" y="560"/>
                  </a:lnTo>
                  <a:cubicBezTo>
                    <a:pt x="1141" y="614"/>
                    <a:pt x="996" y="705"/>
                    <a:pt x="870" y="805"/>
                  </a:cubicBezTo>
                  <a:lnTo>
                    <a:pt x="444" y="560"/>
                  </a:lnTo>
                  <a:lnTo>
                    <a:pt x="390" y="623"/>
                  </a:lnTo>
                  <a:cubicBezTo>
                    <a:pt x="227" y="805"/>
                    <a:pt x="100" y="1022"/>
                    <a:pt x="28" y="1248"/>
                  </a:cubicBezTo>
                  <a:lnTo>
                    <a:pt x="0" y="1330"/>
                  </a:lnTo>
                  <a:lnTo>
                    <a:pt x="435" y="1574"/>
                  </a:lnTo>
                  <a:cubicBezTo>
                    <a:pt x="417" y="1665"/>
                    <a:pt x="408" y="1746"/>
                    <a:pt x="408" y="1828"/>
                  </a:cubicBezTo>
                  <a:cubicBezTo>
                    <a:pt x="408" y="1909"/>
                    <a:pt x="417" y="2000"/>
                    <a:pt x="435" y="2072"/>
                  </a:cubicBezTo>
                  <a:lnTo>
                    <a:pt x="0" y="2326"/>
                  </a:lnTo>
                  <a:lnTo>
                    <a:pt x="28" y="2407"/>
                  </a:lnTo>
                  <a:cubicBezTo>
                    <a:pt x="100" y="2634"/>
                    <a:pt x="227" y="2851"/>
                    <a:pt x="390" y="3032"/>
                  </a:cubicBezTo>
                  <a:lnTo>
                    <a:pt x="444" y="3095"/>
                  </a:lnTo>
                  <a:lnTo>
                    <a:pt x="870" y="2851"/>
                  </a:lnTo>
                  <a:cubicBezTo>
                    <a:pt x="996" y="2960"/>
                    <a:pt x="1141" y="3041"/>
                    <a:pt x="1304" y="3095"/>
                  </a:cubicBezTo>
                  <a:lnTo>
                    <a:pt x="1304" y="3584"/>
                  </a:lnTo>
                  <a:lnTo>
                    <a:pt x="1395" y="3602"/>
                  </a:lnTo>
                  <a:cubicBezTo>
                    <a:pt x="1522" y="3630"/>
                    <a:pt x="1630" y="3639"/>
                    <a:pt x="1757" y="3639"/>
                  </a:cubicBezTo>
                  <a:cubicBezTo>
                    <a:pt x="1884" y="3639"/>
                    <a:pt x="2002" y="3630"/>
                    <a:pt x="2110" y="3621"/>
                  </a:cubicBezTo>
                  <a:lnTo>
                    <a:pt x="2201" y="3593"/>
                  </a:lnTo>
                  <a:lnTo>
                    <a:pt x="2201" y="3095"/>
                  </a:lnTo>
                  <a:cubicBezTo>
                    <a:pt x="2355" y="3041"/>
                    <a:pt x="2499" y="2950"/>
                    <a:pt x="2626" y="2851"/>
                  </a:cubicBezTo>
                  <a:lnTo>
                    <a:pt x="3061" y="3095"/>
                  </a:lnTo>
                  <a:lnTo>
                    <a:pt x="3115" y="3032"/>
                  </a:lnTo>
                  <a:cubicBezTo>
                    <a:pt x="3269" y="2851"/>
                    <a:pt x="3396" y="2634"/>
                    <a:pt x="3477" y="2407"/>
                  </a:cubicBezTo>
                  <a:lnTo>
                    <a:pt x="3495" y="2326"/>
                  </a:lnTo>
                  <a:lnTo>
                    <a:pt x="3070" y="2072"/>
                  </a:lnTo>
                  <a:cubicBezTo>
                    <a:pt x="3079" y="1982"/>
                    <a:pt x="3088" y="1909"/>
                    <a:pt x="3088" y="1828"/>
                  </a:cubicBezTo>
                  <a:cubicBezTo>
                    <a:pt x="3088" y="1746"/>
                    <a:pt x="3079" y="1656"/>
                    <a:pt x="3070" y="1574"/>
                  </a:cubicBezTo>
                  <a:lnTo>
                    <a:pt x="3495" y="1330"/>
                  </a:lnTo>
                  <a:lnTo>
                    <a:pt x="3477" y="1248"/>
                  </a:lnTo>
                  <a:cubicBezTo>
                    <a:pt x="3396" y="1022"/>
                    <a:pt x="3269" y="805"/>
                    <a:pt x="3115" y="623"/>
                  </a:cubicBezTo>
                  <a:lnTo>
                    <a:pt x="3061" y="560"/>
                  </a:lnTo>
                  <a:lnTo>
                    <a:pt x="2626" y="805"/>
                  </a:lnTo>
                  <a:cubicBezTo>
                    <a:pt x="2499" y="696"/>
                    <a:pt x="2355" y="614"/>
                    <a:pt x="2201" y="560"/>
                  </a:cubicBezTo>
                  <a:lnTo>
                    <a:pt x="2201" y="62"/>
                  </a:lnTo>
                  <a:lnTo>
                    <a:pt x="2110" y="35"/>
                  </a:lnTo>
                  <a:cubicBezTo>
                    <a:pt x="1997" y="12"/>
                    <a:pt x="1877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3"/>
            <p:cNvSpPr/>
            <p:nvPr/>
          </p:nvSpPr>
          <p:spPr>
            <a:xfrm>
              <a:off x="8380898" y="3562579"/>
              <a:ext cx="223059" cy="220403"/>
            </a:xfrm>
            <a:custGeom>
              <a:avLst/>
              <a:gdLst/>
              <a:ahLst/>
              <a:cxnLst/>
              <a:rect l="l" t="t" r="r" b="b"/>
              <a:pathLst>
                <a:path w="3107" h="3070" extrusionOk="0">
                  <a:moveTo>
                    <a:pt x="1902" y="1123"/>
                  </a:moveTo>
                  <a:lnTo>
                    <a:pt x="1820" y="1775"/>
                  </a:lnTo>
                  <a:cubicBezTo>
                    <a:pt x="1811" y="1838"/>
                    <a:pt x="1775" y="1893"/>
                    <a:pt x="1739" y="1929"/>
                  </a:cubicBezTo>
                  <a:cubicBezTo>
                    <a:pt x="1694" y="1965"/>
                    <a:pt x="1648" y="1983"/>
                    <a:pt x="1594" y="1983"/>
                  </a:cubicBezTo>
                  <a:cubicBezTo>
                    <a:pt x="1494" y="1983"/>
                    <a:pt x="1413" y="1956"/>
                    <a:pt x="1350" y="1884"/>
                  </a:cubicBezTo>
                  <a:cubicBezTo>
                    <a:pt x="1286" y="1829"/>
                    <a:pt x="1268" y="1748"/>
                    <a:pt x="1268" y="1666"/>
                  </a:cubicBezTo>
                  <a:cubicBezTo>
                    <a:pt x="1268" y="1503"/>
                    <a:pt x="1322" y="1377"/>
                    <a:pt x="1440" y="1277"/>
                  </a:cubicBezTo>
                  <a:cubicBezTo>
                    <a:pt x="1549" y="1168"/>
                    <a:pt x="1685" y="1123"/>
                    <a:pt x="1848" y="1123"/>
                  </a:cubicBezTo>
                  <a:close/>
                  <a:moveTo>
                    <a:pt x="1721" y="0"/>
                  </a:moveTo>
                  <a:cubicBezTo>
                    <a:pt x="1377" y="0"/>
                    <a:pt x="1069" y="82"/>
                    <a:pt x="815" y="227"/>
                  </a:cubicBezTo>
                  <a:cubicBezTo>
                    <a:pt x="553" y="381"/>
                    <a:pt x="345" y="580"/>
                    <a:pt x="209" y="833"/>
                  </a:cubicBezTo>
                  <a:cubicBezTo>
                    <a:pt x="64" y="1078"/>
                    <a:pt x="0" y="1350"/>
                    <a:pt x="0" y="1657"/>
                  </a:cubicBezTo>
                  <a:cubicBezTo>
                    <a:pt x="0" y="1929"/>
                    <a:pt x="64" y="2174"/>
                    <a:pt x="200" y="2391"/>
                  </a:cubicBezTo>
                  <a:cubicBezTo>
                    <a:pt x="335" y="2608"/>
                    <a:pt x="508" y="2780"/>
                    <a:pt x="734" y="2889"/>
                  </a:cubicBezTo>
                  <a:cubicBezTo>
                    <a:pt x="960" y="3016"/>
                    <a:pt x="1196" y="3070"/>
                    <a:pt x="1431" y="3070"/>
                  </a:cubicBezTo>
                  <a:cubicBezTo>
                    <a:pt x="1603" y="3070"/>
                    <a:pt x="1766" y="3061"/>
                    <a:pt x="1911" y="3034"/>
                  </a:cubicBezTo>
                  <a:cubicBezTo>
                    <a:pt x="2047" y="3007"/>
                    <a:pt x="2192" y="2961"/>
                    <a:pt x="2327" y="2889"/>
                  </a:cubicBezTo>
                  <a:lnTo>
                    <a:pt x="2201" y="2518"/>
                  </a:lnTo>
                  <a:cubicBezTo>
                    <a:pt x="2101" y="2572"/>
                    <a:pt x="1974" y="2617"/>
                    <a:pt x="1857" y="2644"/>
                  </a:cubicBezTo>
                  <a:cubicBezTo>
                    <a:pt x="1730" y="2662"/>
                    <a:pt x="1603" y="2681"/>
                    <a:pt x="1476" y="2681"/>
                  </a:cubicBezTo>
                  <a:cubicBezTo>
                    <a:pt x="1286" y="2681"/>
                    <a:pt x="1114" y="2635"/>
                    <a:pt x="960" y="2554"/>
                  </a:cubicBezTo>
                  <a:cubicBezTo>
                    <a:pt x="797" y="2472"/>
                    <a:pt x="680" y="2364"/>
                    <a:pt x="589" y="2201"/>
                  </a:cubicBezTo>
                  <a:cubicBezTo>
                    <a:pt x="498" y="2038"/>
                    <a:pt x="453" y="1875"/>
                    <a:pt x="453" y="1666"/>
                  </a:cubicBezTo>
                  <a:cubicBezTo>
                    <a:pt x="453" y="1422"/>
                    <a:pt x="517" y="1196"/>
                    <a:pt x="634" y="996"/>
                  </a:cubicBezTo>
                  <a:cubicBezTo>
                    <a:pt x="752" y="806"/>
                    <a:pt x="915" y="661"/>
                    <a:pt x="1105" y="562"/>
                  </a:cubicBezTo>
                  <a:cubicBezTo>
                    <a:pt x="1304" y="453"/>
                    <a:pt x="1513" y="399"/>
                    <a:pt x="1730" y="399"/>
                  </a:cubicBezTo>
                  <a:cubicBezTo>
                    <a:pt x="1920" y="399"/>
                    <a:pt x="2092" y="435"/>
                    <a:pt x="2237" y="517"/>
                  </a:cubicBezTo>
                  <a:cubicBezTo>
                    <a:pt x="2391" y="589"/>
                    <a:pt x="2509" y="707"/>
                    <a:pt x="2590" y="843"/>
                  </a:cubicBezTo>
                  <a:cubicBezTo>
                    <a:pt x="2672" y="978"/>
                    <a:pt x="2717" y="1132"/>
                    <a:pt x="2717" y="1322"/>
                  </a:cubicBezTo>
                  <a:cubicBezTo>
                    <a:pt x="2717" y="1458"/>
                    <a:pt x="2708" y="1567"/>
                    <a:pt x="2672" y="1666"/>
                  </a:cubicBezTo>
                  <a:cubicBezTo>
                    <a:pt x="2635" y="1775"/>
                    <a:pt x="2590" y="1848"/>
                    <a:pt x="2536" y="1911"/>
                  </a:cubicBezTo>
                  <a:cubicBezTo>
                    <a:pt x="2481" y="1965"/>
                    <a:pt x="2418" y="1983"/>
                    <a:pt x="2355" y="1983"/>
                  </a:cubicBezTo>
                  <a:cubicBezTo>
                    <a:pt x="2318" y="1983"/>
                    <a:pt x="2291" y="1974"/>
                    <a:pt x="2264" y="1938"/>
                  </a:cubicBezTo>
                  <a:cubicBezTo>
                    <a:pt x="2237" y="1911"/>
                    <a:pt x="2228" y="1875"/>
                    <a:pt x="2228" y="1820"/>
                  </a:cubicBezTo>
                  <a:lnTo>
                    <a:pt x="2327" y="942"/>
                  </a:lnTo>
                  <a:lnTo>
                    <a:pt x="2155" y="770"/>
                  </a:lnTo>
                  <a:lnTo>
                    <a:pt x="1820" y="770"/>
                  </a:lnTo>
                  <a:cubicBezTo>
                    <a:pt x="1639" y="770"/>
                    <a:pt x="1476" y="806"/>
                    <a:pt x="1322" y="888"/>
                  </a:cubicBezTo>
                  <a:cubicBezTo>
                    <a:pt x="1159" y="951"/>
                    <a:pt x="1042" y="1069"/>
                    <a:pt x="951" y="1205"/>
                  </a:cubicBezTo>
                  <a:cubicBezTo>
                    <a:pt x="861" y="1340"/>
                    <a:pt x="815" y="1494"/>
                    <a:pt x="815" y="1676"/>
                  </a:cubicBezTo>
                  <a:cubicBezTo>
                    <a:pt x="815" y="1893"/>
                    <a:pt x="879" y="2065"/>
                    <a:pt x="1006" y="2192"/>
                  </a:cubicBezTo>
                  <a:cubicBezTo>
                    <a:pt x="1132" y="2309"/>
                    <a:pt x="1322" y="2373"/>
                    <a:pt x="1567" y="2373"/>
                  </a:cubicBezTo>
                  <a:cubicBezTo>
                    <a:pt x="1639" y="2373"/>
                    <a:pt x="1703" y="2364"/>
                    <a:pt x="1775" y="2336"/>
                  </a:cubicBezTo>
                  <a:cubicBezTo>
                    <a:pt x="1839" y="2309"/>
                    <a:pt x="1902" y="2291"/>
                    <a:pt x="1956" y="2255"/>
                  </a:cubicBezTo>
                  <a:cubicBezTo>
                    <a:pt x="2047" y="2336"/>
                    <a:pt x="2174" y="2373"/>
                    <a:pt x="2309" y="2373"/>
                  </a:cubicBezTo>
                  <a:cubicBezTo>
                    <a:pt x="2545" y="2373"/>
                    <a:pt x="2735" y="2264"/>
                    <a:pt x="2880" y="2083"/>
                  </a:cubicBezTo>
                  <a:cubicBezTo>
                    <a:pt x="3034" y="1902"/>
                    <a:pt x="3106" y="1630"/>
                    <a:pt x="3106" y="1295"/>
                  </a:cubicBezTo>
                  <a:cubicBezTo>
                    <a:pt x="3106" y="1060"/>
                    <a:pt x="3052" y="833"/>
                    <a:pt x="2925" y="643"/>
                  </a:cubicBezTo>
                  <a:cubicBezTo>
                    <a:pt x="2807" y="435"/>
                    <a:pt x="2644" y="290"/>
                    <a:pt x="2427" y="172"/>
                  </a:cubicBezTo>
                  <a:cubicBezTo>
                    <a:pt x="2219" y="64"/>
                    <a:pt x="1974" y="0"/>
                    <a:pt x="1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3"/>
            <p:cNvSpPr/>
            <p:nvPr/>
          </p:nvSpPr>
          <p:spPr>
            <a:xfrm>
              <a:off x="576884" y="1000659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 rot="5400000">
              <a:off x="-237789" y="107415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2" name="Google Shape;642;p13"/>
            <p:cNvGrpSpPr/>
            <p:nvPr/>
          </p:nvGrpSpPr>
          <p:grpSpPr>
            <a:xfrm>
              <a:off x="253659" y="1137183"/>
              <a:ext cx="501255" cy="279632"/>
              <a:chOff x="-4005891" y="3135183"/>
              <a:chExt cx="501255" cy="279632"/>
            </a:xfrm>
          </p:grpSpPr>
          <p:sp>
            <p:nvSpPr>
              <p:cNvPr id="643" name="Google Shape;643;p13"/>
              <p:cNvSpPr/>
              <p:nvPr/>
            </p:nvSpPr>
            <p:spPr>
              <a:xfrm>
                <a:off x="-3826480" y="3232750"/>
                <a:ext cx="141790" cy="174240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2427" extrusionOk="0">
                    <a:moveTo>
                      <a:pt x="984" y="0"/>
                    </a:moveTo>
                    <a:cubicBezTo>
                      <a:pt x="965" y="0"/>
                      <a:pt x="946" y="9"/>
                      <a:pt x="933" y="27"/>
                    </a:cubicBezTo>
                    <a:lnTo>
                      <a:pt x="27" y="906"/>
                    </a:lnTo>
                    <a:cubicBezTo>
                      <a:pt x="0" y="933"/>
                      <a:pt x="9" y="978"/>
                      <a:pt x="46" y="978"/>
                    </a:cubicBezTo>
                    <a:lnTo>
                      <a:pt x="390" y="978"/>
                    </a:lnTo>
                    <a:cubicBezTo>
                      <a:pt x="444" y="978"/>
                      <a:pt x="480" y="1023"/>
                      <a:pt x="480" y="1069"/>
                    </a:cubicBezTo>
                    <a:lnTo>
                      <a:pt x="480" y="2427"/>
                    </a:lnTo>
                    <a:lnTo>
                      <a:pt x="1476" y="2427"/>
                    </a:lnTo>
                    <a:lnTo>
                      <a:pt x="1476" y="1069"/>
                    </a:lnTo>
                    <a:cubicBezTo>
                      <a:pt x="1476" y="1014"/>
                      <a:pt x="1521" y="978"/>
                      <a:pt x="1567" y="978"/>
                    </a:cubicBezTo>
                    <a:lnTo>
                      <a:pt x="1902" y="978"/>
                    </a:lnTo>
                    <a:cubicBezTo>
                      <a:pt x="1956" y="978"/>
                      <a:pt x="1974" y="933"/>
                      <a:pt x="1947" y="906"/>
                    </a:cubicBezTo>
                    <a:lnTo>
                      <a:pt x="1042" y="27"/>
                    </a:lnTo>
                    <a:cubicBezTo>
                      <a:pt x="1023" y="9"/>
                      <a:pt x="1003" y="0"/>
                      <a:pt x="9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3"/>
              <p:cNvSpPr/>
              <p:nvPr/>
            </p:nvSpPr>
            <p:spPr>
              <a:xfrm>
                <a:off x="-4005891" y="3135183"/>
                <a:ext cx="501255" cy="279632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3895" extrusionOk="0">
                    <a:moveTo>
                      <a:pt x="2843" y="218"/>
                    </a:moveTo>
                    <a:cubicBezTo>
                      <a:pt x="3504" y="218"/>
                      <a:pt x="4111" y="626"/>
                      <a:pt x="4355" y="1241"/>
                    </a:cubicBezTo>
                    <a:cubicBezTo>
                      <a:pt x="4364" y="1260"/>
                      <a:pt x="4392" y="1287"/>
                      <a:pt x="4428" y="1296"/>
                    </a:cubicBezTo>
                    <a:cubicBezTo>
                      <a:pt x="4436" y="1298"/>
                      <a:pt x="4445" y="1299"/>
                      <a:pt x="4454" y="1299"/>
                    </a:cubicBezTo>
                    <a:cubicBezTo>
                      <a:pt x="4475" y="1299"/>
                      <a:pt x="4499" y="1293"/>
                      <a:pt x="4518" y="1287"/>
                    </a:cubicBezTo>
                    <a:cubicBezTo>
                      <a:pt x="4627" y="1214"/>
                      <a:pt x="4754" y="1178"/>
                      <a:pt x="4881" y="1178"/>
                    </a:cubicBezTo>
                    <a:cubicBezTo>
                      <a:pt x="5270" y="1178"/>
                      <a:pt x="5587" y="1495"/>
                      <a:pt x="5587" y="1893"/>
                    </a:cubicBezTo>
                    <a:cubicBezTo>
                      <a:pt x="5587" y="1966"/>
                      <a:pt x="5650" y="2011"/>
                      <a:pt x="5705" y="2011"/>
                    </a:cubicBezTo>
                    <a:lnTo>
                      <a:pt x="5922" y="2011"/>
                    </a:lnTo>
                    <a:cubicBezTo>
                      <a:pt x="6384" y="2011"/>
                      <a:pt x="6755" y="2382"/>
                      <a:pt x="6755" y="2844"/>
                    </a:cubicBezTo>
                    <a:cubicBezTo>
                      <a:pt x="6755" y="3306"/>
                      <a:pt x="6384" y="3677"/>
                      <a:pt x="5922" y="3677"/>
                    </a:cubicBezTo>
                    <a:lnTo>
                      <a:pt x="1051" y="3677"/>
                    </a:lnTo>
                    <a:cubicBezTo>
                      <a:pt x="589" y="3677"/>
                      <a:pt x="218" y="3306"/>
                      <a:pt x="218" y="2844"/>
                    </a:cubicBezTo>
                    <a:cubicBezTo>
                      <a:pt x="218" y="2382"/>
                      <a:pt x="589" y="2011"/>
                      <a:pt x="1051" y="2011"/>
                    </a:cubicBezTo>
                    <a:lnTo>
                      <a:pt x="1087" y="2011"/>
                    </a:lnTo>
                    <a:cubicBezTo>
                      <a:pt x="1123" y="2011"/>
                      <a:pt x="1141" y="1993"/>
                      <a:pt x="1168" y="1975"/>
                    </a:cubicBezTo>
                    <a:cubicBezTo>
                      <a:pt x="1186" y="1966"/>
                      <a:pt x="1195" y="1930"/>
                      <a:pt x="1195" y="1893"/>
                    </a:cubicBezTo>
                    <a:lnTo>
                      <a:pt x="1195" y="1857"/>
                    </a:lnTo>
                    <a:cubicBezTo>
                      <a:pt x="1195" y="952"/>
                      <a:pt x="1938" y="218"/>
                      <a:pt x="2843" y="218"/>
                    </a:cubicBezTo>
                    <a:close/>
                    <a:moveTo>
                      <a:pt x="2871" y="1"/>
                    </a:moveTo>
                    <a:cubicBezTo>
                      <a:pt x="1865" y="1"/>
                      <a:pt x="1051" y="798"/>
                      <a:pt x="1014" y="1794"/>
                    </a:cubicBezTo>
                    <a:cubicBezTo>
                      <a:pt x="453" y="1812"/>
                      <a:pt x="0" y="2283"/>
                      <a:pt x="0" y="2844"/>
                    </a:cubicBezTo>
                    <a:cubicBezTo>
                      <a:pt x="0" y="3424"/>
                      <a:pt x="471" y="3894"/>
                      <a:pt x="1051" y="3894"/>
                    </a:cubicBezTo>
                    <a:lnTo>
                      <a:pt x="5922" y="3894"/>
                    </a:lnTo>
                    <a:cubicBezTo>
                      <a:pt x="6492" y="3894"/>
                      <a:pt x="6981" y="3424"/>
                      <a:pt x="6981" y="2844"/>
                    </a:cubicBezTo>
                    <a:cubicBezTo>
                      <a:pt x="6981" y="2265"/>
                      <a:pt x="6510" y="1794"/>
                      <a:pt x="5931" y="1794"/>
                    </a:cubicBezTo>
                    <a:lnTo>
                      <a:pt x="5813" y="1794"/>
                    </a:lnTo>
                    <a:cubicBezTo>
                      <a:pt x="5768" y="1341"/>
                      <a:pt x="5370" y="979"/>
                      <a:pt x="4899" y="979"/>
                    </a:cubicBezTo>
                    <a:cubicBezTo>
                      <a:pt x="4772" y="979"/>
                      <a:pt x="4645" y="997"/>
                      <a:pt x="4537" y="1042"/>
                    </a:cubicBezTo>
                    <a:cubicBezTo>
                      <a:pt x="4229" y="408"/>
                      <a:pt x="3586" y="1"/>
                      <a:pt x="2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5" name="Google Shape;645;p13"/>
            <p:cNvSpPr/>
            <p:nvPr/>
          </p:nvSpPr>
          <p:spPr>
            <a:xfrm>
              <a:off x="8875249" y="4424050"/>
              <a:ext cx="133319" cy="133319"/>
            </a:xfrm>
            <a:custGeom>
              <a:avLst/>
              <a:gdLst/>
              <a:ahLst/>
              <a:cxnLst/>
              <a:rect l="l" t="t" r="r" b="b"/>
              <a:pathLst>
                <a:path w="1857" h="1857" extrusionOk="0">
                  <a:moveTo>
                    <a:pt x="924" y="345"/>
                  </a:moveTo>
                  <a:cubicBezTo>
                    <a:pt x="1241" y="345"/>
                    <a:pt x="1512" y="607"/>
                    <a:pt x="1512" y="933"/>
                  </a:cubicBezTo>
                  <a:cubicBezTo>
                    <a:pt x="1512" y="1259"/>
                    <a:pt x="1259" y="1522"/>
                    <a:pt x="924" y="1522"/>
                  </a:cubicBezTo>
                  <a:cubicBezTo>
                    <a:pt x="598" y="1522"/>
                    <a:pt x="335" y="1259"/>
                    <a:pt x="335" y="933"/>
                  </a:cubicBezTo>
                  <a:cubicBezTo>
                    <a:pt x="335" y="607"/>
                    <a:pt x="598" y="345"/>
                    <a:pt x="924" y="345"/>
                  </a:cubicBezTo>
                  <a:close/>
                  <a:moveTo>
                    <a:pt x="924" y="1"/>
                  </a:moveTo>
                  <a:cubicBezTo>
                    <a:pt x="417" y="1"/>
                    <a:pt x="0" y="426"/>
                    <a:pt x="0" y="933"/>
                  </a:cubicBezTo>
                  <a:cubicBezTo>
                    <a:pt x="0" y="1440"/>
                    <a:pt x="417" y="1857"/>
                    <a:pt x="924" y="1857"/>
                  </a:cubicBezTo>
                  <a:cubicBezTo>
                    <a:pt x="1440" y="1857"/>
                    <a:pt x="1856" y="1440"/>
                    <a:pt x="1856" y="933"/>
                  </a:cubicBezTo>
                  <a:cubicBezTo>
                    <a:pt x="1856" y="426"/>
                    <a:pt x="1440" y="1"/>
                    <a:pt x="9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 rot="-5400000">
              <a:off x="7895491" y="3626504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" name="Google Shape;647;p13"/>
            <p:cNvGrpSpPr/>
            <p:nvPr/>
          </p:nvGrpSpPr>
          <p:grpSpPr>
            <a:xfrm>
              <a:off x="8430769" y="2994396"/>
              <a:ext cx="598749" cy="417220"/>
              <a:chOff x="1141638" y="2589700"/>
              <a:chExt cx="208275" cy="145125"/>
            </a:xfrm>
          </p:grpSpPr>
          <p:sp>
            <p:nvSpPr>
              <p:cNvPr id="648" name="Google Shape;648;p13"/>
              <p:cNvSpPr/>
              <p:nvPr/>
            </p:nvSpPr>
            <p:spPr>
              <a:xfrm>
                <a:off x="11986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7" y="1"/>
                    </a:moveTo>
                    <a:cubicBezTo>
                      <a:pt x="136" y="1"/>
                      <a:pt x="0" y="155"/>
                      <a:pt x="0" y="318"/>
                    </a:cubicBezTo>
                    <a:cubicBezTo>
                      <a:pt x="0" y="499"/>
                      <a:pt x="154" y="634"/>
                      <a:pt x="317" y="634"/>
                    </a:cubicBezTo>
                    <a:cubicBezTo>
                      <a:pt x="498" y="634"/>
                      <a:pt x="634" y="490"/>
                      <a:pt x="634" y="318"/>
                    </a:cubicBezTo>
                    <a:cubicBezTo>
                      <a:pt x="634" y="155"/>
                      <a:pt x="498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3"/>
              <p:cNvSpPr/>
              <p:nvPr/>
            </p:nvSpPr>
            <p:spPr>
              <a:xfrm>
                <a:off x="12244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7" y="1"/>
                    </a:moveTo>
                    <a:cubicBezTo>
                      <a:pt x="136" y="1"/>
                      <a:pt x="0" y="155"/>
                      <a:pt x="0" y="318"/>
                    </a:cubicBezTo>
                    <a:cubicBezTo>
                      <a:pt x="0" y="499"/>
                      <a:pt x="145" y="634"/>
                      <a:pt x="317" y="634"/>
                    </a:cubicBezTo>
                    <a:cubicBezTo>
                      <a:pt x="498" y="634"/>
                      <a:pt x="634" y="490"/>
                      <a:pt x="634" y="318"/>
                    </a:cubicBezTo>
                    <a:cubicBezTo>
                      <a:pt x="634" y="155"/>
                      <a:pt x="498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3"/>
              <p:cNvSpPr/>
              <p:nvPr/>
            </p:nvSpPr>
            <p:spPr>
              <a:xfrm>
                <a:off x="12502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8" y="1"/>
                    </a:moveTo>
                    <a:cubicBezTo>
                      <a:pt x="136" y="1"/>
                      <a:pt x="1" y="155"/>
                      <a:pt x="1" y="318"/>
                    </a:cubicBezTo>
                    <a:cubicBezTo>
                      <a:pt x="1" y="499"/>
                      <a:pt x="146" y="634"/>
                      <a:pt x="318" y="634"/>
                    </a:cubicBezTo>
                    <a:cubicBezTo>
                      <a:pt x="499" y="634"/>
                      <a:pt x="634" y="490"/>
                      <a:pt x="634" y="318"/>
                    </a:cubicBezTo>
                    <a:cubicBezTo>
                      <a:pt x="634" y="155"/>
                      <a:pt x="499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3"/>
              <p:cNvSpPr/>
              <p:nvPr/>
            </p:nvSpPr>
            <p:spPr>
              <a:xfrm>
                <a:off x="1141638" y="2589700"/>
                <a:ext cx="208275" cy="145125"/>
              </a:xfrm>
              <a:custGeom>
                <a:avLst/>
                <a:gdLst/>
                <a:ahLst/>
                <a:cxnLst/>
                <a:rect l="l" t="t" r="r" b="b"/>
                <a:pathLst>
                  <a:path w="8331" h="5805" extrusionOk="0">
                    <a:moveTo>
                      <a:pt x="2264" y="1"/>
                    </a:moveTo>
                    <a:cubicBezTo>
                      <a:pt x="1015" y="1"/>
                      <a:pt x="0" y="1024"/>
                      <a:pt x="0" y="2264"/>
                    </a:cubicBezTo>
                    <a:cubicBezTo>
                      <a:pt x="0" y="3043"/>
                      <a:pt x="381" y="3749"/>
                      <a:pt x="1033" y="4166"/>
                    </a:cubicBezTo>
                    <a:lnTo>
                      <a:pt x="725" y="5669"/>
                    </a:lnTo>
                    <a:cubicBezTo>
                      <a:pt x="716" y="5714"/>
                      <a:pt x="734" y="5759"/>
                      <a:pt x="770" y="5787"/>
                    </a:cubicBezTo>
                    <a:cubicBezTo>
                      <a:pt x="779" y="5805"/>
                      <a:pt x="806" y="5805"/>
                      <a:pt x="824" y="5805"/>
                    </a:cubicBezTo>
                    <a:cubicBezTo>
                      <a:pt x="852" y="5805"/>
                      <a:pt x="870" y="5805"/>
                      <a:pt x="906" y="5778"/>
                    </a:cubicBezTo>
                    <a:lnTo>
                      <a:pt x="2626" y="4528"/>
                    </a:lnTo>
                    <a:lnTo>
                      <a:pt x="6067" y="4528"/>
                    </a:lnTo>
                    <a:cubicBezTo>
                      <a:pt x="7307" y="4528"/>
                      <a:pt x="8331" y="3514"/>
                      <a:pt x="8331" y="2264"/>
                    </a:cubicBezTo>
                    <a:cubicBezTo>
                      <a:pt x="8331" y="1024"/>
                      <a:pt x="7307" y="1"/>
                      <a:pt x="6067" y="1"/>
                    </a:cubicBezTo>
                    <a:cubicBezTo>
                      <a:pt x="5995" y="1"/>
                      <a:pt x="5949" y="46"/>
                      <a:pt x="5949" y="119"/>
                    </a:cubicBezTo>
                    <a:cubicBezTo>
                      <a:pt x="5949" y="182"/>
                      <a:pt x="6013" y="227"/>
                      <a:pt x="6067" y="227"/>
                    </a:cubicBezTo>
                    <a:cubicBezTo>
                      <a:pt x="7199" y="227"/>
                      <a:pt x="8113" y="1142"/>
                      <a:pt x="8113" y="2274"/>
                    </a:cubicBezTo>
                    <a:cubicBezTo>
                      <a:pt x="8113" y="3405"/>
                      <a:pt x="7199" y="4329"/>
                      <a:pt x="6067" y="4329"/>
                    </a:cubicBezTo>
                    <a:lnTo>
                      <a:pt x="2590" y="4329"/>
                    </a:lnTo>
                    <a:cubicBezTo>
                      <a:pt x="2563" y="4329"/>
                      <a:pt x="2545" y="4338"/>
                      <a:pt x="2518" y="4347"/>
                    </a:cubicBezTo>
                    <a:lnTo>
                      <a:pt x="996" y="5461"/>
                    </a:lnTo>
                    <a:lnTo>
                      <a:pt x="1250" y="4148"/>
                    </a:lnTo>
                    <a:cubicBezTo>
                      <a:pt x="1268" y="4103"/>
                      <a:pt x="1241" y="4057"/>
                      <a:pt x="1214" y="4030"/>
                    </a:cubicBezTo>
                    <a:cubicBezTo>
                      <a:pt x="589" y="3659"/>
                      <a:pt x="209" y="2998"/>
                      <a:pt x="209" y="2274"/>
                    </a:cubicBezTo>
                    <a:cubicBezTo>
                      <a:pt x="209" y="1142"/>
                      <a:pt x="1132" y="227"/>
                      <a:pt x="2264" y="227"/>
                    </a:cubicBezTo>
                    <a:lnTo>
                      <a:pt x="4763" y="227"/>
                    </a:lnTo>
                    <a:cubicBezTo>
                      <a:pt x="4836" y="227"/>
                      <a:pt x="4881" y="182"/>
                      <a:pt x="4881" y="119"/>
                    </a:cubicBezTo>
                    <a:cubicBezTo>
                      <a:pt x="4881" y="46"/>
                      <a:pt x="4817" y="1"/>
                      <a:pt x="47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3"/>
              <p:cNvSpPr/>
              <p:nvPr/>
            </p:nvSpPr>
            <p:spPr>
              <a:xfrm>
                <a:off x="1267488" y="2589700"/>
                <a:ext cx="1157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3" h="228" extrusionOk="0">
                    <a:moveTo>
                      <a:pt x="118" y="1"/>
                    </a:moveTo>
                    <a:cubicBezTo>
                      <a:pt x="46" y="1"/>
                      <a:pt x="1" y="46"/>
                      <a:pt x="1" y="119"/>
                    </a:cubicBezTo>
                    <a:cubicBezTo>
                      <a:pt x="1" y="182"/>
                      <a:pt x="55" y="227"/>
                      <a:pt x="118" y="227"/>
                    </a:cubicBezTo>
                    <a:lnTo>
                      <a:pt x="354" y="227"/>
                    </a:lnTo>
                    <a:cubicBezTo>
                      <a:pt x="408" y="227"/>
                      <a:pt x="463" y="182"/>
                      <a:pt x="463" y="119"/>
                    </a:cubicBezTo>
                    <a:cubicBezTo>
                      <a:pt x="463" y="46"/>
                      <a:pt x="408" y="1"/>
                      <a:pt x="3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3"/>
              <p:cNvSpPr/>
              <p:nvPr/>
            </p:nvSpPr>
            <p:spPr>
              <a:xfrm>
                <a:off x="1276088" y="2638600"/>
                <a:ext cx="158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635" extrusionOk="0">
                    <a:moveTo>
                      <a:pt x="318" y="1"/>
                    </a:moveTo>
                    <a:cubicBezTo>
                      <a:pt x="137" y="1"/>
                      <a:pt x="1" y="145"/>
                      <a:pt x="1" y="318"/>
                    </a:cubicBezTo>
                    <a:cubicBezTo>
                      <a:pt x="1" y="499"/>
                      <a:pt x="137" y="634"/>
                      <a:pt x="318" y="634"/>
                    </a:cubicBezTo>
                    <a:cubicBezTo>
                      <a:pt x="490" y="634"/>
                      <a:pt x="635" y="499"/>
                      <a:pt x="635" y="318"/>
                    </a:cubicBezTo>
                    <a:cubicBezTo>
                      <a:pt x="635" y="145"/>
                      <a:pt x="490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54" name="Google Shape;65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55" name="Google Shape;655;p13"/>
          <p:cNvSpPr txBox="1">
            <a:spLocks noGrp="1"/>
          </p:cNvSpPr>
          <p:nvPr>
            <p:ph type="title" idx="2" hasCustomPrompt="1"/>
          </p:nvPr>
        </p:nvSpPr>
        <p:spPr>
          <a:xfrm>
            <a:off x="2619174" y="1470084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6" name="Google Shape;656;p13"/>
          <p:cNvSpPr txBox="1">
            <a:spLocks noGrp="1"/>
          </p:cNvSpPr>
          <p:nvPr>
            <p:ph type="title" idx="3" hasCustomPrompt="1"/>
          </p:nvPr>
        </p:nvSpPr>
        <p:spPr>
          <a:xfrm>
            <a:off x="5790161" y="1470084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7" name="Google Shape;657;p13"/>
          <p:cNvSpPr txBox="1">
            <a:spLocks noGrp="1"/>
          </p:cNvSpPr>
          <p:nvPr>
            <p:ph type="title" idx="4" hasCustomPrompt="1"/>
          </p:nvPr>
        </p:nvSpPr>
        <p:spPr>
          <a:xfrm>
            <a:off x="2619174" y="248277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8" name="Google Shape;658;p13"/>
          <p:cNvSpPr txBox="1">
            <a:spLocks noGrp="1"/>
          </p:cNvSpPr>
          <p:nvPr>
            <p:ph type="title" idx="5" hasCustomPrompt="1"/>
          </p:nvPr>
        </p:nvSpPr>
        <p:spPr>
          <a:xfrm>
            <a:off x="5790161" y="248277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9" name="Google Shape;659;p13"/>
          <p:cNvSpPr txBox="1">
            <a:spLocks noGrp="1"/>
          </p:cNvSpPr>
          <p:nvPr>
            <p:ph type="title" idx="6" hasCustomPrompt="1"/>
          </p:nvPr>
        </p:nvSpPr>
        <p:spPr>
          <a:xfrm>
            <a:off x="2619174" y="3495459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0" name="Google Shape;660;p13"/>
          <p:cNvSpPr txBox="1">
            <a:spLocks noGrp="1"/>
          </p:cNvSpPr>
          <p:nvPr>
            <p:ph type="title" idx="7" hasCustomPrompt="1"/>
          </p:nvPr>
        </p:nvSpPr>
        <p:spPr>
          <a:xfrm>
            <a:off x="5790161" y="3495459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1" name="Google Shape;661;p13"/>
          <p:cNvSpPr txBox="1">
            <a:spLocks noGrp="1"/>
          </p:cNvSpPr>
          <p:nvPr>
            <p:ph type="subTitle" idx="1"/>
          </p:nvPr>
        </p:nvSpPr>
        <p:spPr>
          <a:xfrm>
            <a:off x="1539781" y="1871450"/>
            <a:ext cx="2893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18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662" name="Google Shape;662;p13"/>
          <p:cNvSpPr txBox="1">
            <a:spLocks noGrp="1"/>
          </p:cNvSpPr>
          <p:nvPr>
            <p:ph type="subTitle" idx="8"/>
          </p:nvPr>
        </p:nvSpPr>
        <p:spPr>
          <a:xfrm>
            <a:off x="1539781" y="2885699"/>
            <a:ext cx="2893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18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663" name="Google Shape;663;p13"/>
          <p:cNvSpPr txBox="1">
            <a:spLocks noGrp="1"/>
          </p:cNvSpPr>
          <p:nvPr>
            <p:ph type="subTitle" idx="9"/>
          </p:nvPr>
        </p:nvSpPr>
        <p:spPr>
          <a:xfrm>
            <a:off x="1539781" y="3899948"/>
            <a:ext cx="2893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18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664" name="Google Shape;664;p13"/>
          <p:cNvSpPr txBox="1">
            <a:spLocks noGrp="1"/>
          </p:cNvSpPr>
          <p:nvPr>
            <p:ph type="subTitle" idx="13"/>
          </p:nvPr>
        </p:nvSpPr>
        <p:spPr>
          <a:xfrm>
            <a:off x="4710719" y="1872075"/>
            <a:ext cx="2893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18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665" name="Google Shape;665;p13"/>
          <p:cNvSpPr txBox="1">
            <a:spLocks noGrp="1"/>
          </p:cNvSpPr>
          <p:nvPr>
            <p:ph type="subTitle" idx="14"/>
          </p:nvPr>
        </p:nvSpPr>
        <p:spPr>
          <a:xfrm>
            <a:off x="4710719" y="2885713"/>
            <a:ext cx="2893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18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666" name="Google Shape;666;p13"/>
          <p:cNvSpPr txBox="1">
            <a:spLocks noGrp="1"/>
          </p:cNvSpPr>
          <p:nvPr>
            <p:ph type="subTitle" idx="15"/>
          </p:nvPr>
        </p:nvSpPr>
        <p:spPr>
          <a:xfrm>
            <a:off x="4710719" y="3899950"/>
            <a:ext cx="2893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18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 b="1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8" name="Google Shape;668;p14"/>
          <p:cNvGrpSpPr/>
          <p:nvPr/>
        </p:nvGrpSpPr>
        <p:grpSpPr>
          <a:xfrm>
            <a:off x="-365923" y="148375"/>
            <a:ext cx="9420898" cy="4887790"/>
            <a:chOff x="-365923" y="148375"/>
            <a:chExt cx="9420898" cy="4887790"/>
          </a:xfrm>
        </p:grpSpPr>
        <p:grpSp>
          <p:nvGrpSpPr>
            <p:cNvPr id="669" name="Google Shape;669;p14"/>
            <p:cNvGrpSpPr/>
            <p:nvPr/>
          </p:nvGrpSpPr>
          <p:grpSpPr>
            <a:xfrm rot="-260152">
              <a:off x="186603" y="4617923"/>
              <a:ext cx="383573" cy="404320"/>
              <a:chOff x="-2372955" y="2144257"/>
              <a:chExt cx="383587" cy="404335"/>
            </a:xfrm>
          </p:grpSpPr>
          <p:sp>
            <p:nvSpPr>
              <p:cNvPr id="670" name="Google Shape;670;p14"/>
              <p:cNvSpPr/>
              <p:nvPr/>
            </p:nvSpPr>
            <p:spPr>
              <a:xfrm>
                <a:off x="-2364484" y="2151508"/>
                <a:ext cx="368654" cy="389331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5423" extrusionOk="0">
                    <a:moveTo>
                      <a:pt x="2542" y="1"/>
                    </a:moveTo>
                    <a:cubicBezTo>
                      <a:pt x="1272" y="1"/>
                      <a:pt x="204" y="974"/>
                      <a:pt x="100" y="2253"/>
                    </a:cubicBezTo>
                    <a:cubicBezTo>
                      <a:pt x="1" y="3602"/>
                      <a:pt x="1006" y="4761"/>
                      <a:pt x="2337" y="4879"/>
                    </a:cubicBezTo>
                    <a:cubicBezTo>
                      <a:pt x="2409" y="4886"/>
                      <a:pt x="2480" y="4889"/>
                      <a:pt x="2551" y="4889"/>
                    </a:cubicBezTo>
                    <a:cubicBezTo>
                      <a:pt x="2853" y="4889"/>
                      <a:pt x="3139" y="4829"/>
                      <a:pt x="3396" y="4734"/>
                    </a:cubicBezTo>
                    <a:lnTo>
                      <a:pt x="5134" y="5422"/>
                    </a:lnTo>
                    <a:lnTo>
                      <a:pt x="4528" y="3856"/>
                    </a:lnTo>
                    <a:cubicBezTo>
                      <a:pt x="4772" y="3512"/>
                      <a:pt x="4935" y="3086"/>
                      <a:pt x="4962" y="2633"/>
                    </a:cubicBezTo>
                    <a:cubicBezTo>
                      <a:pt x="5071" y="1293"/>
                      <a:pt x="4057" y="125"/>
                      <a:pt x="2726" y="8"/>
                    </a:cubicBezTo>
                    <a:cubicBezTo>
                      <a:pt x="2664" y="3"/>
                      <a:pt x="2603" y="1"/>
                      <a:pt x="25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4"/>
              <p:cNvSpPr/>
              <p:nvPr/>
            </p:nvSpPr>
            <p:spPr>
              <a:xfrm>
                <a:off x="-2320905" y="2289567"/>
                <a:ext cx="48173" cy="4479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24" extrusionOk="0">
                    <a:moveTo>
                      <a:pt x="320" y="1"/>
                    </a:moveTo>
                    <a:cubicBezTo>
                      <a:pt x="172" y="1"/>
                      <a:pt x="36" y="128"/>
                      <a:pt x="27" y="285"/>
                    </a:cubicBezTo>
                    <a:cubicBezTo>
                      <a:pt x="0" y="457"/>
                      <a:pt x="136" y="611"/>
                      <a:pt x="308" y="620"/>
                    </a:cubicBezTo>
                    <a:cubicBezTo>
                      <a:pt x="323" y="622"/>
                      <a:pt x="338" y="623"/>
                      <a:pt x="352" y="623"/>
                    </a:cubicBezTo>
                    <a:cubicBezTo>
                      <a:pt x="506" y="623"/>
                      <a:pt x="636" y="496"/>
                      <a:pt x="652" y="339"/>
                    </a:cubicBezTo>
                    <a:cubicBezTo>
                      <a:pt x="670" y="158"/>
                      <a:pt x="534" y="13"/>
                      <a:pt x="362" y="4"/>
                    </a:cubicBezTo>
                    <a:cubicBezTo>
                      <a:pt x="348" y="2"/>
                      <a:pt x="334" y="1"/>
                      <a:pt x="3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4"/>
              <p:cNvSpPr/>
              <p:nvPr/>
            </p:nvSpPr>
            <p:spPr>
              <a:xfrm>
                <a:off x="-2246814" y="2294879"/>
                <a:ext cx="47527" cy="453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31" extrusionOk="0">
                    <a:moveTo>
                      <a:pt x="332" y="1"/>
                    </a:moveTo>
                    <a:cubicBezTo>
                      <a:pt x="173" y="1"/>
                      <a:pt x="36" y="131"/>
                      <a:pt x="28" y="292"/>
                    </a:cubicBezTo>
                    <a:cubicBezTo>
                      <a:pt x="0" y="455"/>
                      <a:pt x="136" y="618"/>
                      <a:pt x="308" y="627"/>
                    </a:cubicBezTo>
                    <a:cubicBezTo>
                      <a:pt x="323" y="630"/>
                      <a:pt x="338" y="631"/>
                      <a:pt x="352" y="631"/>
                    </a:cubicBezTo>
                    <a:cubicBezTo>
                      <a:pt x="506" y="631"/>
                      <a:pt x="635" y="504"/>
                      <a:pt x="643" y="347"/>
                    </a:cubicBezTo>
                    <a:cubicBezTo>
                      <a:pt x="661" y="166"/>
                      <a:pt x="535" y="21"/>
                      <a:pt x="363" y="3"/>
                    </a:cubicBezTo>
                    <a:cubicBezTo>
                      <a:pt x="352" y="2"/>
                      <a:pt x="342" y="1"/>
                      <a:pt x="3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4"/>
              <p:cNvSpPr/>
              <p:nvPr/>
            </p:nvSpPr>
            <p:spPr>
              <a:xfrm>
                <a:off x="-2172724" y="2300623"/>
                <a:ext cx="46881" cy="45301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31" extrusionOk="0">
                    <a:moveTo>
                      <a:pt x="321" y="1"/>
                    </a:moveTo>
                    <a:cubicBezTo>
                      <a:pt x="166" y="1"/>
                      <a:pt x="35" y="135"/>
                      <a:pt x="19" y="285"/>
                    </a:cubicBezTo>
                    <a:cubicBezTo>
                      <a:pt x="1" y="457"/>
                      <a:pt x="136" y="620"/>
                      <a:pt x="308" y="629"/>
                    </a:cubicBezTo>
                    <a:cubicBezTo>
                      <a:pt x="318" y="630"/>
                      <a:pt x="328" y="630"/>
                      <a:pt x="338" y="630"/>
                    </a:cubicBezTo>
                    <a:cubicBezTo>
                      <a:pt x="491" y="630"/>
                      <a:pt x="635" y="501"/>
                      <a:pt x="643" y="348"/>
                    </a:cubicBezTo>
                    <a:cubicBezTo>
                      <a:pt x="653" y="167"/>
                      <a:pt x="535" y="13"/>
                      <a:pt x="363" y="4"/>
                    </a:cubicBezTo>
                    <a:cubicBezTo>
                      <a:pt x="349" y="2"/>
                      <a:pt x="335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4"/>
              <p:cNvSpPr/>
              <p:nvPr/>
            </p:nvSpPr>
            <p:spPr>
              <a:xfrm>
                <a:off x="-2099279" y="2306510"/>
                <a:ext cx="47527" cy="45229"/>
              </a:xfrm>
              <a:custGeom>
                <a:avLst/>
                <a:gdLst/>
                <a:ahLst/>
                <a:cxnLst/>
                <a:rect l="l" t="t" r="r" b="b"/>
                <a:pathLst>
                  <a:path w="662" h="630" extrusionOk="0">
                    <a:moveTo>
                      <a:pt x="321" y="0"/>
                    </a:moveTo>
                    <a:cubicBezTo>
                      <a:pt x="173" y="0"/>
                      <a:pt x="36" y="127"/>
                      <a:pt x="28" y="284"/>
                    </a:cubicBezTo>
                    <a:cubicBezTo>
                      <a:pt x="1" y="456"/>
                      <a:pt x="137" y="610"/>
                      <a:pt x="309" y="628"/>
                    </a:cubicBezTo>
                    <a:cubicBezTo>
                      <a:pt x="319" y="629"/>
                      <a:pt x="329" y="630"/>
                      <a:pt x="339" y="630"/>
                    </a:cubicBezTo>
                    <a:cubicBezTo>
                      <a:pt x="499" y="630"/>
                      <a:pt x="636" y="500"/>
                      <a:pt x="653" y="339"/>
                    </a:cubicBezTo>
                    <a:cubicBezTo>
                      <a:pt x="662" y="176"/>
                      <a:pt x="526" y="13"/>
                      <a:pt x="363" y="4"/>
                    </a:cubicBezTo>
                    <a:cubicBezTo>
                      <a:pt x="349" y="1"/>
                      <a:pt x="335" y="0"/>
                      <a:pt x="3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14"/>
              <p:cNvSpPr/>
              <p:nvPr/>
            </p:nvSpPr>
            <p:spPr>
              <a:xfrm>
                <a:off x="-2110982" y="2164144"/>
                <a:ext cx="27425" cy="20461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85" extrusionOk="0">
                    <a:moveTo>
                      <a:pt x="124" y="0"/>
                    </a:moveTo>
                    <a:cubicBezTo>
                      <a:pt x="84" y="0"/>
                      <a:pt x="49" y="20"/>
                      <a:pt x="37" y="58"/>
                    </a:cubicBezTo>
                    <a:cubicBezTo>
                      <a:pt x="1" y="121"/>
                      <a:pt x="19" y="185"/>
                      <a:pt x="73" y="212"/>
                    </a:cubicBezTo>
                    <a:cubicBezTo>
                      <a:pt x="118" y="230"/>
                      <a:pt x="155" y="257"/>
                      <a:pt x="200" y="275"/>
                    </a:cubicBezTo>
                    <a:cubicBezTo>
                      <a:pt x="227" y="284"/>
                      <a:pt x="236" y="284"/>
                      <a:pt x="263" y="284"/>
                    </a:cubicBezTo>
                    <a:cubicBezTo>
                      <a:pt x="300" y="284"/>
                      <a:pt x="336" y="266"/>
                      <a:pt x="345" y="239"/>
                    </a:cubicBezTo>
                    <a:cubicBezTo>
                      <a:pt x="381" y="194"/>
                      <a:pt x="372" y="130"/>
                      <a:pt x="318" y="94"/>
                    </a:cubicBezTo>
                    <a:cubicBezTo>
                      <a:pt x="272" y="58"/>
                      <a:pt x="227" y="40"/>
                      <a:pt x="182" y="13"/>
                    </a:cubicBezTo>
                    <a:cubicBezTo>
                      <a:pt x="162" y="4"/>
                      <a:pt x="143" y="0"/>
                      <a:pt x="1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14"/>
              <p:cNvSpPr/>
              <p:nvPr/>
            </p:nvSpPr>
            <p:spPr>
              <a:xfrm>
                <a:off x="-2372955" y="2144257"/>
                <a:ext cx="383587" cy="404335"/>
              </a:xfrm>
              <a:custGeom>
                <a:avLst/>
                <a:gdLst/>
                <a:ahLst/>
                <a:cxnLst/>
                <a:rect l="l" t="t" r="r" b="b"/>
                <a:pathLst>
                  <a:path w="5343" h="5632" extrusionOk="0">
                    <a:moveTo>
                      <a:pt x="2640" y="0"/>
                    </a:moveTo>
                    <a:cubicBezTo>
                      <a:pt x="1328" y="0"/>
                      <a:pt x="222" y="1022"/>
                      <a:pt x="119" y="2354"/>
                    </a:cubicBezTo>
                    <a:cubicBezTo>
                      <a:pt x="1" y="3758"/>
                      <a:pt x="1060" y="4980"/>
                      <a:pt x="2464" y="5089"/>
                    </a:cubicBezTo>
                    <a:cubicBezTo>
                      <a:pt x="2529" y="5094"/>
                      <a:pt x="2595" y="5096"/>
                      <a:pt x="2661" y="5096"/>
                    </a:cubicBezTo>
                    <a:cubicBezTo>
                      <a:pt x="2953" y="5096"/>
                      <a:pt x="3250" y="5047"/>
                      <a:pt x="3523" y="4944"/>
                    </a:cubicBezTo>
                    <a:lnTo>
                      <a:pt x="5207" y="5623"/>
                    </a:lnTo>
                    <a:cubicBezTo>
                      <a:pt x="5234" y="5632"/>
                      <a:pt x="5243" y="5632"/>
                      <a:pt x="5252" y="5632"/>
                    </a:cubicBezTo>
                    <a:cubicBezTo>
                      <a:pt x="5289" y="5632"/>
                      <a:pt x="5307" y="5623"/>
                      <a:pt x="5307" y="5605"/>
                    </a:cubicBezTo>
                    <a:cubicBezTo>
                      <a:pt x="5343" y="5578"/>
                      <a:pt x="5343" y="5532"/>
                      <a:pt x="5334" y="5487"/>
                    </a:cubicBezTo>
                    <a:lnTo>
                      <a:pt x="4745" y="3984"/>
                    </a:lnTo>
                    <a:cubicBezTo>
                      <a:pt x="4990" y="3622"/>
                      <a:pt x="5144" y="3187"/>
                      <a:pt x="5171" y="2743"/>
                    </a:cubicBezTo>
                    <a:cubicBezTo>
                      <a:pt x="5234" y="1992"/>
                      <a:pt x="4963" y="1268"/>
                      <a:pt x="4428" y="733"/>
                    </a:cubicBezTo>
                    <a:cubicBezTo>
                      <a:pt x="4410" y="711"/>
                      <a:pt x="4385" y="699"/>
                      <a:pt x="4359" y="699"/>
                    </a:cubicBezTo>
                    <a:cubicBezTo>
                      <a:pt x="4333" y="699"/>
                      <a:pt x="4306" y="711"/>
                      <a:pt x="4284" y="733"/>
                    </a:cubicBezTo>
                    <a:cubicBezTo>
                      <a:pt x="4238" y="770"/>
                      <a:pt x="4238" y="833"/>
                      <a:pt x="4284" y="878"/>
                    </a:cubicBezTo>
                    <a:cubicBezTo>
                      <a:pt x="4782" y="1358"/>
                      <a:pt x="5026" y="2019"/>
                      <a:pt x="4972" y="2716"/>
                    </a:cubicBezTo>
                    <a:cubicBezTo>
                      <a:pt x="4935" y="3142"/>
                      <a:pt x="4791" y="3549"/>
                      <a:pt x="4546" y="3893"/>
                    </a:cubicBezTo>
                    <a:cubicBezTo>
                      <a:pt x="4519" y="3921"/>
                      <a:pt x="4519" y="3957"/>
                      <a:pt x="4528" y="3993"/>
                    </a:cubicBezTo>
                    <a:lnTo>
                      <a:pt x="5053" y="5315"/>
                    </a:lnTo>
                    <a:lnTo>
                      <a:pt x="3559" y="4717"/>
                    </a:lnTo>
                    <a:cubicBezTo>
                      <a:pt x="3546" y="4713"/>
                      <a:pt x="3530" y="4711"/>
                      <a:pt x="3515" y="4711"/>
                    </a:cubicBezTo>
                    <a:cubicBezTo>
                      <a:pt x="3500" y="4711"/>
                      <a:pt x="3487" y="4713"/>
                      <a:pt x="3478" y="4717"/>
                    </a:cubicBezTo>
                    <a:cubicBezTo>
                      <a:pt x="3220" y="4821"/>
                      <a:pt x="2943" y="4870"/>
                      <a:pt x="2664" y="4870"/>
                    </a:cubicBezTo>
                    <a:cubicBezTo>
                      <a:pt x="2600" y="4870"/>
                      <a:pt x="2536" y="4867"/>
                      <a:pt x="2473" y="4862"/>
                    </a:cubicBezTo>
                    <a:cubicBezTo>
                      <a:pt x="1196" y="4772"/>
                      <a:pt x="227" y="3640"/>
                      <a:pt x="327" y="2363"/>
                    </a:cubicBezTo>
                    <a:cubicBezTo>
                      <a:pt x="421" y="1152"/>
                      <a:pt x="1445" y="218"/>
                      <a:pt x="2639" y="218"/>
                    </a:cubicBezTo>
                    <a:cubicBezTo>
                      <a:pt x="2704" y="218"/>
                      <a:pt x="2769" y="221"/>
                      <a:pt x="2835" y="226"/>
                    </a:cubicBezTo>
                    <a:cubicBezTo>
                      <a:pt x="3016" y="235"/>
                      <a:pt x="3188" y="272"/>
                      <a:pt x="3351" y="326"/>
                    </a:cubicBezTo>
                    <a:cubicBezTo>
                      <a:pt x="3364" y="330"/>
                      <a:pt x="3376" y="331"/>
                      <a:pt x="3388" y="331"/>
                    </a:cubicBezTo>
                    <a:cubicBezTo>
                      <a:pt x="3435" y="331"/>
                      <a:pt x="3472" y="304"/>
                      <a:pt x="3487" y="254"/>
                    </a:cubicBezTo>
                    <a:cubicBezTo>
                      <a:pt x="3514" y="199"/>
                      <a:pt x="3478" y="145"/>
                      <a:pt x="3423" y="118"/>
                    </a:cubicBezTo>
                    <a:cubicBezTo>
                      <a:pt x="3242" y="63"/>
                      <a:pt x="3052" y="18"/>
                      <a:pt x="2853" y="9"/>
                    </a:cubicBezTo>
                    <a:cubicBezTo>
                      <a:pt x="2782" y="3"/>
                      <a:pt x="2711" y="0"/>
                      <a:pt x="26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7" name="Google Shape;677;p14"/>
            <p:cNvGrpSpPr/>
            <p:nvPr/>
          </p:nvGrpSpPr>
          <p:grpSpPr>
            <a:xfrm>
              <a:off x="8553704" y="781589"/>
              <a:ext cx="501270" cy="484683"/>
              <a:chOff x="916175" y="3765900"/>
              <a:chExt cx="206250" cy="199425"/>
            </a:xfrm>
          </p:grpSpPr>
          <p:sp>
            <p:nvSpPr>
              <p:cNvPr id="678" name="Google Shape;678;p14"/>
              <p:cNvSpPr/>
              <p:nvPr/>
            </p:nvSpPr>
            <p:spPr>
              <a:xfrm>
                <a:off x="1008750" y="3852575"/>
                <a:ext cx="113675" cy="112750"/>
              </a:xfrm>
              <a:custGeom>
                <a:avLst/>
                <a:gdLst/>
                <a:ahLst/>
                <a:cxnLst/>
                <a:rect l="l" t="t" r="r" b="b"/>
                <a:pathLst>
                  <a:path w="4547" h="4510" extrusionOk="0">
                    <a:moveTo>
                      <a:pt x="535" y="1"/>
                    </a:moveTo>
                    <a:cubicBezTo>
                      <a:pt x="408" y="1"/>
                      <a:pt x="291" y="55"/>
                      <a:pt x="191" y="146"/>
                    </a:cubicBezTo>
                    <a:cubicBezTo>
                      <a:pt x="1" y="345"/>
                      <a:pt x="1" y="644"/>
                      <a:pt x="191" y="843"/>
                    </a:cubicBezTo>
                    <a:lnTo>
                      <a:pt x="3713" y="4356"/>
                    </a:lnTo>
                    <a:cubicBezTo>
                      <a:pt x="3804" y="4465"/>
                      <a:pt x="3930" y="4510"/>
                      <a:pt x="4057" y="4510"/>
                    </a:cubicBezTo>
                    <a:cubicBezTo>
                      <a:pt x="4184" y="4510"/>
                      <a:pt x="4302" y="4465"/>
                      <a:pt x="4392" y="4374"/>
                    </a:cubicBezTo>
                    <a:cubicBezTo>
                      <a:pt x="4501" y="4284"/>
                      <a:pt x="4546" y="4157"/>
                      <a:pt x="4546" y="4030"/>
                    </a:cubicBezTo>
                    <a:cubicBezTo>
                      <a:pt x="4546" y="3903"/>
                      <a:pt x="4483" y="3786"/>
                      <a:pt x="4392" y="3695"/>
                    </a:cubicBezTo>
                    <a:lnTo>
                      <a:pt x="3079" y="2382"/>
                    </a:lnTo>
                    <a:cubicBezTo>
                      <a:pt x="3066" y="2361"/>
                      <a:pt x="3044" y="2351"/>
                      <a:pt x="3018" y="2351"/>
                    </a:cubicBezTo>
                    <a:cubicBezTo>
                      <a:pt x="2990" y="2351"/>
                      <a:pt x="2958" y="2363"/>
                      <a:pt x="2934" y="2382"/>
                    </a:cubicBezTo>
                    <a:cubicBezTo>
                      <a:pt x="2889" y="2409"/>
                      <a:pt x="2889" y="2482"/>
                      <a:pt x="2934" y="2527"/>
                    </a:cubicBezTo>
                    <a:lnTo>
                      <a:pt x="4247" y="3813"/>
                    </a:lnTo>
                    <a:cubicBezTo>
                      <a:pt x="4302" y="3867"/>
                      <a:pt x="4329" y="3940"/>
                      <a:pt x="4329" y="4003"/>
                    </a:cubicBezTo>
                    <a:cubicBezTo>
                      <a:pt x="4329" y="4084"/>
                      <a:pt x="4293" y="4157"/>
                      <a:pt x="4247" y="4202"/>
                    </a:cubicBezTo>
                    <a:cubicBezTo>
                      <a:pt x="4193" y="4252"/>
                      <a:pt x="4123" y="4277"/>
                      <a:pt x="4054" y="4277"/>
                    </a:cubicBezTo>
                    <a:cubicBezTo>
                      <a:pt x="3985" y="4277"/>
                      <a:pt x="3917" y="4252"/>
                      <a:pt x="3867" y="4202"/>
                    </a:cubicBezTo>
                    <a:lnTo>
                      <a:pt x="345" y="680"/>
                    </a:lnTo>
                    <a:cubicBezTo>
                      <a:pt x="245" y="562"/>
                      <a:pt x="245" y="399"/>
                      <a:pt x="345" y="291"/>
                    </a:cubicBezTo>
                    <a:cubicBezTo>
                      <a:pt x="395" y="241"/>
                      <a:pt x="465" y="216"/>
                      <a:pt x="535" y="216"/>
                    </a:cubicBezTo>
                    <a:cubicBezTo>
                      <a:pt x="605" y="216"/>
                      <a:pt x="675" y="241"/>
                      <a:pt x="725" y="291"/>
                    </a:cubicBezTo>
                    <a:lnTo>
                      <a:pt x="2047" y="1622"/>
                    </a:lnTo>
                    <a:cubicBezTo>
                      <a:pt x="2063" y="1642"/>
                      <a:pt x="2086" y="1649"/>
                      <a:pt x="2111" y="1649"/>
                    </a:cubicBezTo>
                    <a:cubicBezTo>
                      <a:pt x="2142" y="1649"/>
                      <a:pt x="2176" y="1637"/>
                      <a:pt x="2201" y="1622"/>
                    </a:cubicBezTo>
                    <a:cubicBezTo>
                      <a:pt x="2246" y="1585"/>
                      <a:pt x="2246" y="1522"/>
                      <a:pt x="2201" y="1477"/>
                    </a:cubicBezTo>
                    <a:lnTo>
                      <a:pt x="870" y="146"/>
                    </a:lnTo>
                    <a:cubicBezTo>
                      <a:pt x="779" y="46"/>
                      <a:pt x="662" y="1"/>
                      <a:pt x="5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4"/>
              <p:cNvSpPr/>
              <p:nvPr/>
            </p:nvSpPr>
            <p:spPr>
              <a:xfrm>
                <a:off x="1068525" y="3898525"/>
                <a:ext cx="862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18" extrusionOk="0">
                    <a:moveTo>
                      <a:pt x="134" y="0"/>
                    </a:moveTo>
                    <a:cubicBezTo>
                      <a:pt x="105" y="0"/>
                      <a:pt x="71" y="13"/>
                      <a:pt x="45" y="28"/>
                    </a:cubicBezTo>
                    <a:cubicBezTo>
                      <a:pt x="0" y="64"/>
                      <a:pt x="0" y="137"/>
                      <a:pt x="45" y="182"/>
                    </a:cubicBezTo>
                    <a:lnTo>
                      <a:pt x="145" y="282"/>
                    </a:lnTo>
                    <a:cubicBezTo>
                      <a:pt x="172" y="300"/>
                      <a:pt x="208" y="318"/>
                      <a:pt x="227" y="318"/>
                    </a:cubicBezTo>
                    <a:cubicBezTo>
                      <a:pt x="254" y="318"/>
                      <a:pt x="281" y="318"/>
                      <a:pt x="299" y="282"/>
                    </a:cubicBezTo>
                    <a:cubicBezTo>
                      <a:pt x="344" y="245"/>
                      <a:pt x="344" y="182"/>
                      <a:pt x="299" y="137"/>
                    </a:cubicBezTo>
                    <a:lnTo>
                      <a:pt x="190" y="28"/>
                    </a:lnTo>
                    <a:cubicBezTo>
                      <a:pt x="178" y="8"/>
                      <a:pt x="158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4"/>
              <p:cNvSpPr/>
              <p:nvPr/>
            </p:nvSpPr>
            <p:spPr>
              <a:xfrm>
                <a:off x="926250" y="3769146"/>
                <a:ext cx="133571" cy="133605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3940" extrusionOk="0">
                    <a:moveTo>
                      <a:pt x="1965" y="1"/>
                    </a:moveTo>
                    <a:cubicBezTo>
                      <a:pt x="878" y="1"/>
                      <a:pt x="0" y="879"/>
                      <a:pt x="0" y="1966"/>
                    </a:cubicBezTo>
                    <a:cubicBezTo>
                      <a:pt x="0" y="3052"/>
                      <a:pt x="878" y="3940"/>
                      <a:pt x="1965" y="3940"/>
                    </a:cubicBezTo>
                    <a:cubicBezTo>
                      <a:pt x="3052" y="3940"/>
                      <a:pt x="3939" y="3052"/>
                      <a:pt x="3939" y="1966"/>
                    </a:cubicBezTo>
                    <a:cubicBezTo>
                      <a:pt x="3939" y="879"/>
                      <a:pt x="3052" y="1"/>
                      <a:pt x="1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4"/>
              <p:cNvSpPr/>
              <p:nvPr/>
            </p:nvSpPr>
            <p:spPr>
              <a:xfrm>
                <a:off x="916175" y="3785575"/>
                <a:ext cx="153275" cy="120225"/>
              </a:xfrm>
              <a:custGeom>
                <a:avLst/>
                <a:gdLst/>
                <a:ahLst/>
                <a:cxnLst/>
                <a:rect l="l" t="t" r="r" b="b"/>
                <a:pathLst>
                  <a:path w="6131" h="4809" extrusionOk="0">
                    <a:moveTo>
                      <a:pt x="1172" y="1"/>
                    </a:moveTo>
                    <a:cubicBezTo>
                      <a:pt x="1146" y="1"/>
                      <a:pt x="1119" y="10"/>
                      <a:pt x="1096" y="28"/>
                    </a:cubicBezTo>
                    <a:cubicBezTo>
                      <a:pt x="1" y="1133"/>
                      <a:pt x="1" y="2907"/>
                      <a:pt x="1096" y="3994"/>
                    </a:cubicBezTo>
                    <a:cubicBezTo>
                      <a:pt x="1639" y="4537"/>
                      <a:pt x="2364" y="4809"/>
                      <a:pt x="3070" y="4809"/>
                    </a:cubicBezTo>
                    <a:cubicBezTo>
                      <a:pt x="3785" y="4809"/>
                      <a:pt x="4501" y="4537"/>
                      <a:pt x="5044" y="3994"/>
                    </a:cubicBezTo>
                    <a:cubicBezTo>
                      <a:pt x="6130" y="2898"/>
                      <a:pt x="6130" y="1123"/>
                      <a:pt x="5044" y="28"/>
                    </a:cubicBezTo>
                    <a:cubicBezTo>
                      <a:pt x="5027" y="11"/>
                      <a:pt x="5004" y="4"/>
                      <a:pt x="4980" y="4"/>
                    </a:cubicBezTo>
                    <a:cubicBezTo>
                      <a:pt x="4953" y="4"/>
                      <a:pt x="4923" y="13"/>
                      <a:pt x="4899" y="28"/>
                    </a:cubicBezTo>
                    <a:cubicBezTo>
                      <a:pt x="4854" y="64"/>
                      <a:pt x="4854" y="137"/>
                      <a:pt x="4899" y="182"/>
                    </a:cubicBezTo>
                    <a:cubicBezTo>
                      <a:pt x="5904" y="1187"/>
                      <a:pt x="5904" y="2826"/>
                      <a:pt x="4899" y="3831"/>
                    </a:cubicBezTo>
                    <a:cubicBezTo>
                      <a:pt x="4392" y="4338"/>
                      <a:pt x="3729" y="4591"/>
                      <a:pt x="3067" y="4591"/>
                    </a:cubicBezTo>
                    <a:cubicBezTo>
                      <a:pt x="2404" y="4591"/>
                      <a:pt x="1744" y="4338"/>
                      <a:pt x="1241" y="3831"/>
                    </a:cubicBezTo>
                    <a:cubicBezTo>
                      <a:pt x="236" y="2826"/>
                      <a:pt x="236" y="1187"/>
                      <a:pt x="1241" y="182"/>
                    </a:cubicBezTo>
                    <a:cubicBezTo>
                      <a:pt x="1286" y="146"/>
                      <a:pt x="1277" y="73"/>
                      <a:pt x="1241" y="28"/>
                    </a:cubicBezTo>
                    <a:cubicBezTo>
                      <a:pt x="1223" y="10"/>
                      <a:pt x="1198" y="1"/>
                      <a:pt x="1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4"/>
              <p:cNvSpPr/>
              <p:nvPr/>
            </p:nvSpPr>
            <p:spPr>
              <a:xfrm>
                <a:off x="970725" y="3765900"/>
                <a:ext cx="65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743" extrusionOk="0">
                    <a:moveTo>
                      <a:pt x="875" y="0"/>
                    </a:moveTo>
                    <a:cubicBezTo>
                      <a:pt x="606" y="0"/>
                      <a:pt x="336" y="39"/>
                      <a:pt x="73" y="118"/>
                    </a:cubicBezTo>
                    <a:cubicBezTo>
                      <a:pt x="19" y="136"/>
                      <a:pt x="1" y="199"/>
                      <a:pt x="10" y="253"/>
                    </a:cubicBezTo>
                    <a:cubicBezTo>
                      <a:pt x="26" y="301"/>
                      <a:pt x="76" y="328"/>
                      <a:pt x="124" y="328"/>
                    </a:cubicBezTo>
                    <a:cubicBezTo>
                      <a:pt x="132" y="328"/>
                      <a:pt x="139" y="327"/>
                      <a:pt x="146" y="326"/>
                    </a:cubicBezTo>
                    <a:cubicBezTo>
                      <a:pt x="388" y="250"/>
                      <a:pt x="638" y="213"/>
                      <a:pt x="887" y="213"/>
                    </a:cubicBezTo>
                    <a:cubicBezTo>
                      <a:pt x="1435" y="213"/>
                      <a:pt x="1976" y="391"/>
                      <a:pt x="2418" y="715"/>
                    </a:cubicBezTo>
                    <a:cubicBezTo>
                      <a:pt x="2445" y="733"/>
                      <a:pt x="2463" y="742"/>
                      <a:pt x="2491" y="742"/>
                    </a:cubicBezTo>
                    <a:cubicBezTo>
                      <a:pt x="2518" y="742"/>
                      <a:pt x="2554" y="733"/>
                      <a:pt x="2563" y="697"/>
                    </a:cubicBezTo>
                    <a:cubicBezTo>
                      <a:pt x="2599" y="652"/>
                      <a:pt x="2590" y="579"/>
                      <a:pt x="2545" y="543"/>
                    </a:cubicBezTo>
                    <a:cubicBezTo>
                      <a:pt x="2059" y="188"/>
                      <a:pt x="1470" y="0"/>
                      <a:pt x="8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4"/>
              <p:cNvSpPr/>
              <p:nvPr/>
            </p:nvSpPr>
            <p:spPr>
              <a:xfrm>
                <a:off x="952175" y="3774975"/>
                <a:ext cx="111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26" extrusionOk="0">
                    <a:moveTo>
                      <a:pt x="315" y="1"/>
                    </a:moveTo>
                    <a:cubicBezTo>
                      <a:pt x="298" y="1"/>
                      <a:pt x="280" y="6"/>
                      <a:pt x="263" y="17"/>
                    </a:cubicBezTo>
                    <a:cubicBezTo>
                      <a:pt x="199" y="53"/>
                      <a:pt x="127" y="81"/>
                      <a:pt x="73" y="126"/>
                    </a:cubicBezTo>
                    <a:cubicBezTo>
                      <a:pt x="18" y="162"/>
                      <a:pt x="0" y="235"/>
                      <a:pt x="36" y="280"/>
                    </a:cubicBezTo>
                    <a:cubicBezTo>
                      <a:pt x="64" y="307"/>
                      <a:pt x="91" y="325"/>
                      <a:pt x="127" y="325"/>
                    </a:cubicBezTo>
                    <a:cubicBezTo>
                      <a:pt x="145" y="325"/>
                      <a:pt x="155" y="317"/>
                      <a:pt x="171" y="317"/>
                    </a:cubicBezTo>
                    <a:cubicBezTo>
                      <a:pt x="178" y="317"/>
                      <a:pt x="187" y="319"/>
                      <a:pt x="199" y="325"/>
                    </a:cubicBezTo>
                    <a:cubicBezTo>
                      <a:pt x="254" y="280"/>
                      <a:pt x="308" y="244"/>
                      <a:pt x="362" y="207"/>
                    </a:cubicBezTo>
                    <a:cubicBezTo>
                      <a:pt x="426" y="171"/>
                      <a:pt x="444" y="117"/>
                      <a:pt x="408" y="63"/>
                    </a:cubicBezTo>
                    <a:cubicBezTo>
                      <a:pt x="389" y="25"/>
                      <a:pt x="353" y="1"/>
                      <a:pt x="3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4" name="Google Shape;684;p14"/>
            <p:cNvGrpSpPr/>
            <p:nvPr/>
          </p:nvGrpSpPr>
          <p:grpSpPr>
            <a:xfrm>
              <a:off x="7456734" y="148383"/>
              <a:ext cx="501255" cy="279632"/>
              <a:chOff x="3574959" y="3107608"/>
              <a:chExt cx="501255" cy="279632"/>
            </a:xfrm>
          </p:grpSpPr>
          <p:sp>
            <p:nvSpPr>
              <p:cNvPr id="685" name="Google Shape;685;p14"/>
              <p:cNvSpPr/>
              <p:nvPr/>
            </p:nvSpPr>
            <p:spPr>
              <a:xfrm>
                <a:off x="3754370" y="3205175"/>
                <a:ext cx="141790" cy="174240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2427" extrusionOk="0">
                    <a:moveTo>
                      <a:pt x="984" y="0"/>
                    </a:moveTo>
                    <a:cubicBezTo>
                      <a:pt x="965" y="0"/>
                      <a:pt x="946" y="9"/>
                      <a:pt x="933" y="27"/>
                    </a:cubicBezTo>
                    <a:lnTo>
                      <a:pt x="27" y="906"/>
                    </a:lnTo>
                    <a:cubicBezTo>
                      <a:pt x="0" y="933"/>
                      <a:pt x="9" y="978"/>
                      <a:pt x="46" y="978"/>
                    </a:cubicBezTo>
                    <a:lnTo>
                      <a:pt x="390" y="978"/>
                    </a:lnTo>
                    <a:cubicBezTo>
                      <a:pt x="444" y="978"/>
                      <a:pt x="480" y="1023"/>
                      <a:pt x="480" y="1069"/>
                    </a:cubicBezTo>
                    <a:lnTo>
                      <a:pt x="480" y="2427"/>
                    </a:lnTo>
                    <a:lnTo>
                      <a:pt x="1476" y="2427"/>
                    </a:lnTo>
                    <a:lnTo>
                      <a:pt x="1476" y="1069"/>
                    </a:lnTo>
                    <a:cubicBezTo>
                      <a:pt x="1476" y="1014"/>
                      <a:pt x="1521" y="978"/>
                      <a:pt x="1567" y="978"/>
                    </a:cubicBezTo>
                    <a:lnTo>
                      <a:pt x="1902" y="978"/>
                    </a:lnTo>
                    <a:cubicBezTo>
                      <a:pt x="1956" y="978"/>
                      <a:pt x="1974" y="933"/>
                      <a:pt x="1947" y="906"/>
                    </a:cubicBezTo>
                    <a:lnTo>
                      <a:pt x="1042" y="27"/>
                    </a:lnTo>
                    <a:cubicBezTo>
                      <a:pt x="1023" y="9"/>
                      <a:pt x="1003" y="0"/>
                      <a:pt x="9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4"/>
              <p:cNvSpPr/>
              <p:nvPr/>
            </p:nvSpPr>
            <p:spPr>
              <a:xfrm>
                <a:off x="3574959" y="3107608"/>
                <a:ext cx="501255" cy="279632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3895" extrusionOk="0">
                    <a:moveTo>
                      <a:pt x="2843" y="218"/>
                    </a:moveTo>
                    <a:cubicBezTo>
                      <a:pt x="3504" y="218"/>
                      <a:pt x="4111" y="626"/>
                      <a:pt x="4355" y="1241"/>
                    </a:cubicBezTo>
                    <a:cubicBezTo>
                      <a:pt x="4364" y="1260"/>
                      <a:pt x="4392" y="1287"/>
                      <a:pt x="4428" y="1296"/>
                    </a:cubicBezTo>
                    <a:cubicBezTo>
                      <a:pt x="4436" y="1298"/>
                      <a:pt x="4445" y="1299"/>
                      <a:pt x="4454" y="1299"/>
                    </a:cubicBezTo>
                    <a:cubicBezTo>
                      <a:pt x="4475" y="1299"/>
                      <a:pt x="4499" y="1293"/>
                      <a:pt x="4518" y="1287"/>
                    </a:cubicBezTo>
                    <a:cubicBezTo>
                      <a:pt x="4627" y="1214"/>
                      <a:pt x="4754" y="1178"/>
                      <a:pt x="4881" y="1178"/>
                    </a:cubicBezTo>
                    <a:cubicBezTo>
                      <a:pt x="5270" y="1178"/>
                      <a:pt x="5587" y="1495"/>
                      <a:pt x="5587" y="1893"/>
                    </a:cubicBezTo>
                    <a:cubicBezTo>
                      <a:pt x="5587" y="1966"/>
                      <a:pt x="5650" y="2011"/>
                      <a:pt x="5705" y="2011"/>
                    </a:cubicBezTo>
                    <a:lnTo>
                      <a:pt x="5922" y="2011"/>
                    </a:lnTo>
                    <a:cubicBezTo>
                      <a:pt x="6384" y="2011"/>
                      <a:pt x="6755" y="2382"/>
                      <a:pt x="6755" y="2844"/>
                    </a:cubicBezTo>
                    <a:cubicBezTo>
                      <a:pt x="6755" y="3306"/>
                      <a:pt x="6384" y="3677"/>
                      <a:pt x="5922" y="3677"/>
                    </a:cubicBezTo>
                    <a:lnTo>
                      <a:pt x="1051" y="3677"/>
                    </a:lnTo>
                    <a:cubicBezTo>
                      <a:pt x="589" y="3677"/>
                      <a:pt x="218" y="3306"/>
                      <a:pt x="218" y="2844"/>
                    </a:cubicBezTo>
                    <a:cubicBezTo>
                      <a:pt x="218" y="2382"/>
                      <a:pt x="589" y="2011"/>
                      <a:pt x="1051" y="2011"/>
                    </a:cubicBezTo>
                    <a:lnTo>
                      <a:pt x="1087" y="2011"/>
                    </a:lnTo>
                    <a:cubicBezTo>
                      <a:pt x="1123" y="2011"/>
                      <a:pt x="1141" y="1993"/>
                      <a:pt x="1168" y="1975"/>
                    </a:cubicBezTo>
                    <a:cubicBezTo>
                      <a:pt x="1186" y="1966"/>
                      <a:pt x="1195" y="1930"/>
                      <a:pt x="1195" y="1893"/>
                    </a:cubicBezTo>
                    <a:lnTo>
                      <a:pt x="1195" y="1857"/>
                    </a:lnTo>
                    <a:cubicBezTo>
                      <a:pt x="1195" y="952"/>
                      <a:pt x="1938" y="218"/>
                      <a:pt x="2843" y="218"/>
                    </a:cubicBezTo>
                    <a:close/>
                    <a:moveTo>
                      <a:pt x="2871" y="1"/>
                    </a:moveTo>
                    <a:cubicBezTo>
                      <a:pt x="1865" y="1"/>
                      <a:pt x="1051" y="798"/>
                      <a:pt x="1014" y="1794"/>
                    </a:cubicBezTo>
                    <a:cubicBezTo>
                      <a:pt x="453" y="1812"/>
                      <a:pt x="0" y="2283"/>
                      <a:pt x="0" y="2844"/>
                    </a:cubicBezTo>
                    <a:cubicBezTo>
                      <a:pt x="0" y="3424"/>
                      <a:pt x="471" y="3894"/>
                      <a:pt x="1051" y="3894"/>
                    </a:cubicBezTo>
                    <a:lnTo>
                      <a:pt x="5922" y="3894"/>
                    </a:lnTo>
                    <a:cubicBezTo>
                      <a:pt x="6492" y="3894"/>
                      <a:pt x="6981" y="3424"/>
                      <a:pt x="6981" y="2844"/>
                    </a:cubicBezTo>
                    <a:cubicBezTo>
                      <a:pt x="6981" y="2265"/>
                      <a:pt x="6510" y="1794"/>
                      <a:pt x="5931" y="1794"/>
                    </a:cubicBezTo>
                    <a:lnTo>
                      <a:pt x="5813" y="1794"/>
                    </a:lnTo>
                    <a:cubicBezTo>
                      <a:pt x="5768" y="1341"/>
                      <a:pt x="5370" y="979"/>
                      <a:pt x="4899" y="979"/>
                    </a:cubicBezTo>
                    <a:cubicBezTo>
                      <a:pt x="4772" y="979"/>
                      <a:pt x="4645" y="997"/>
                      <a:pt x="4537" y="1042"/>
                    </a:cubicBezTo>
                    <a:cubicBezTo>
                      <a:pt x="4229" y="408"/>
                      <a:pt x="3586" y="1"/>
                      <a:pt x="2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7" name="Google Shape;687;p14"/>
            <p:cNvGrpSpPr/>
            <p:nvPr/>
          </p:nvGrpSpPr>
          <p:grpSpPr>
            <a:xfrm>
              <a:off x="95485" y="4055949"/>
              <a:ext cx="571501" cy="484682"/>
              <a:chOff x="4630425" y="2688625"/>
              <a:chExt cx="211675" cy="179525"/>
            </a:xfrm>
          </p:grpSpPr>
          <p:sp>
            <p:nvSpPr>
              <p:cNvPr id="688" name="Google Shape;688;p14"/>
              <p:cNvSpPr/>
              <p:nvPr/>
            </p:nvSpPr>
            <p:spPr>
              <a:xfrm>
                <a:off x="4630425" y="2688625"/>
                <a:ext cx="211675" cy="179525"/>
              </a:xfrm>
              <a:custGeom>
                <a:avLst/>
                <a:gdLst/>
                <a:ahLst/>
                <a:cxnLst/>
                <a:rect l="l" t="t" r="r" b="b"/>
                <a:pathLst>
                  <a:path w="8467" h="7181" extrusionOk="0">
                    <a:moveTo>
                      <a:pt x="7507" y="354"/>
                    </a:moveTo>
                    <a:cubicBezTo>
                      <a:pt x="7842" y="354"/>
                      <a:pt x="8123" y="634"/>
                      <a:pt x="8123" y="978"/>
                    </a:cubicBezTo>
                    <a:lnTo>
                      <a:pt x="8123" y="6230"/>
                    </a:lnTo>
                    <a:cubicBezTo>
                      <a:pt x="8123" y="6565"/>
                      <a:pt x="7842" y="6846"/>
                      <a:pt x="7507" y="6846"/>
                    </a:cubicBezTo>
                    <a:lnTo>
                      <a:pt x="961" y="6846"/>
                    </a:lnTo>
                    <a:cubicBezTo>
                      <a:pt x="626" y="6846"/>
                      <a:pt x="336" y="6565"/>
                      <a:pt x="336" y="6230"/>
                    </a:cubicBezTo>
                    <a:lnTo>
                      <a:pt x="336" y="978"/>
                    </a:lnTo>
                    <a:cubicBezTo>
                      <a:pt x="336" y="634"/>
                      <a:pt x="626" y="354"/>
                      <a:pt x="961" y="354"/>
                    </a:cubicBezTo>
                    <a:close/>
                    <a:moveTo>
                      <a:pt x="961" y="0"/>
                    </a:moveTo>
                    <a:cubicBezTo>
                      <a:pt x="426" y="0"/>
                      <a:pt x="1" y="435"/>
                      <a:pt x="1" y="969"/>
                    </a:cubicBezTo>
                    <a:lnTo>
                      <a:pt x="1" y="6221"/>
                    </a:lnTo>
                    <a:cubicBezTo>
                      <a:pt x="1" y="6746"/>
                      <a:pt x="426" y="7181"/>
                      <a:pt x="961" y="7181"/>
                    </a:cubicBezTo>
                    <a:lnTo>
                      <a:pt x="7507" y="7181"/>
                    </a:lnTo>
                    <a:cubicBezTo>
                      <a:pt x="8032" y="7181"/>
                      <a:pt x="8467" y="6746"/>
                      <a:pt x="8467" y="6221"/>
                    </a:cubicBezTo>
                    <a:lnTo>
                      <a:pt x="8467" y="969"/>
                    </a:lnTo>
                    <a:cubicBezTo>
                      <a:pt x="8467" y="435"/>
                      <a:pt x="8032" y="0"/>
                      <a:pt x="75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4"/>
              <p:cNvSpPr/>
              <p:nvPr/>
            </p:nvSpPr>
            <p:spPr>
              <a:xfrm>
                <a:off x="4706275" y="2737075"/>
                <a:ext cx="71775" cy="83325"/>
              </a:xfrm>
              <a:custGeom>
                <a:avLst/>
                <a:gdLst/>
                <a:ahLst/>
                <a:cxnLst/>
                <a:rect l="l" t="t" r="r" b="b"/>
                <a:pathLst>
                  <a:path w="2871" h="3333" extrusionOk="0">
                    <a:moveTo>
                      <a:pt x="0" y="0"/>
                    </a:moveTo>
                    <a:lnTo>
                      <a:pt x="0" y="3332"/>
                    </a:lnTo>
                    <a:lnTo>
                      <a:pt x="2870" y="16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0" name="Google Shape;690;p14"/>
            <p:cNvSpPr/>
            <p:nvPr/>
          </p:nvSpPr>
          <p:spPr>
            <a:xfrm>
              <a:off x="8553707" y="1167494"/>
              <a:ext cx="250987" cy="261253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1757" y="1158"/>
                  </a:moveTo>
                  <a:cubicBezTo>
                    <a:pt x="2128" y="1158"/>
                    <a:pt x="2436" y="1456"/>
                    <a:pt x="2436" y="1837"/>
                  </a:cubicBezTo>
                  <a:cubicBezTo>
                    <a:pt x="2436" y="2217"/>
                    <a:pt x="2128" y="2516"/>
                    <a:pt x="1757" y="2516"/>
                  </a:cubicBezTo>
                  <a:cubicBezTo>
                    <a:pt x="1386" y="2516"/>
                    <a:pt x="1078" y="2217"/>
                    <a:pt x="1078" y="1837"/>
                  </a:cubicBezTo>
                  <a:cubicBezTo>
                    <a:pt x="1078" y="1466"/>
                    <a:pt x="1386" y="1158"/>
                    <a:pt x="1757" y="1158"/>
                  </a:cubicBezTo>
                  <a:close/>
                  <a:moveTo>
                    <a:pt x="1757" y="931"/>
                  </a:moveTo>
                  <a:cubicBezTo>
                    <a:pt x="1259" y="931"/>
                    <a:pt x="861" y="1339"/>
                    <a:pt x="861" y="1828"/>
                  </a:cubicBezTo>
                  <a:cubicBezTo>
                    <a:pt x="861" y="2326"/>
                    <a:pt x="1268" y="2724"/>
                    <a:pt x="1757" y="2724"/>
                  </a:cubicBezTo>
                  <a:cubicBezTo>
                    <a:pt x="2255" y="2724"/>
                    <a:pt x="2653" y="2326"/>
                    <a:pt x="2653" y="1828"/>
                  </a:cubicBezTo>
                  <a:cubicBezTo>
                    <a:pt x="2653" y="1330"/>
                    <a:pt x="2255" y="931"/>
                    <a:pt x="1757" y="931"/>
                  </a:cubicBezTo>
                  <a:close/>
                  <a:moveTo>
                    <a:pt x="1765" y="250"/>
                  </a:moveTo>
                  <a:cubicBezTo>
                    <a:pt x="1843" y="250"/>
                    <a:pt x="1920" y="257"/>
                    <a:pt x="1992" y="270"/>
                  </a:cubicBezTo>
                  <a:lnTo>
                    <a:pt x="1992" y="741"/>
                  </a:lnTo>
                  <a:lnTo>
                    <a:pt x="2074" y="759"/>
                  </a:lnTo>
                  <a:cubicBezTo>
                    <a:pt x="2255" y="805"/>
                    <a:pt x="2409" y="913"/>
                    <a:pt x="2545" y="1031"/>
                  </a:cubicBezTo>
                  <a:lnTo>
                    <a:pt x="2608" y="1094"/>
                  </a:lnTo>
                  <a:lnTo>
                    <a:pt x="3016" y="850"/>
                  </a:lnTo>
                  <a:cubicBezTo>
                    <a:pt x="3106" y="977"/>
                    <a:pt x="3179" y="1103"/>
                    <a:pt x="3242" y="1248"/>
                  </a:cubicBezTo>
                  <a:lnTo>
                    <a:pt x="2835" y="1484"/>
                  </a:lnTo>
                  <a:lnTo>
                    <a:pt x="2853" y="1565"/>
                  </a:lnTo>
                  <a:cubicBezTo>
                    <a:pt x="2880" y="1656"/>
                    <a:pt x="2889" y="1746"/>
                    <a:pt x="2889" y="1837"/>
                  </a:cubicBezTo>
                  <a:cubicBezTo>
                    <a:pt x="2889" y="1927"/>
                    <a:pt x="2880" y="2018"/>
                    <a:pt x="2853" y="2108"/>
                  </a:cubicBezTo>
                  <a:lnTo>
                    <a:pt x="2835" y="2190"/>
                  </a:lnTo>
                  <a:lnTo>
                    <a:pt x="3242" y="2425"/>
                  </a:lnTo>
                  <a:cubicBezTo>
                    <a:pt x="3179" y="2561"/>
                    <a:pt x="3115" y="2697"/>
                    <a:pt x="3016" y="2824"/>
                  </a:cubicBezTo>
                  <a:lnTo>
                    <a:pt x="2608" y="2588"/>
                  </a:lnTo>
                  <a:lnTo>
                    <a:pt x="2545" y="2643"/>
                  </a:lnTo>
                  <a:cubicBezTo>
                    <a:pt x="2409" y="2769"/>
                    <a:pt x="2255" y="2869"/>
                    <a:pt x="2074" y="2914"/>
                  </a:cubicBezTo>
                  <a:lnTo>
                    <a:pt x="1992" y="2932"/>
                  </a:lnTo>
                  <a:lnTo>
                    <a:pt x="1992" y="3412"/>
                  </a:lnTo>
                  <a:cubicBezTo>
                    <a:pt x="1915" y="3426"/>
                    <a:pt x="1839" y="3433"/>
                    <a:pt x="1762" y="3433"/>
                  </a:cubicBezTo>
                  <a:cubicBezTo>
                    <a:pt x="1685" y="3433"/>
                    <a:pt x="1608" y="3426"/>
                    <a:pt x="1531" y="3412"/>
                  </a:cubicBezTo>
                  <a:lnTo>
                    <a:pt x="1531" y="2941"/>
                  </a:lnTo>
                  <a:lnTo>
                    <a:pt x="1449" y="2914"/>
                  </a:lnTo>
                  <a:cubicBezTo>
                    <a:pt x="1268" y="2869"/>
                    <a:pt x="1114" y="2769"/>
                    <a:pt x="978" y="2643"/>
                  </a:cubicBezTo>
                  <a:lnTo>
                    <a:pt x="915" y="2588"/>
                  </a:lnTo>
                  <a:lnTo>
                    <a:pt x="508" y="2824"/>
                  </a:lnTo>
                  <a:cubicBezTo>
                    <a:pt x="417" y="2697"/>
                    <a:pt x="345" y="2579"/>
                    <a:pt x="281" y="2425"/>
                  </a:cubicBezTo>
                  <a:lnTo>
                    <a:pt x="689" y="2190"/>
                  </a:lnTo>
                  <a:lnTo>
                    <a:pt x="670" y="2108"/>
                  </a:lnTo>
                  <a:cubicBezTo>
                    <a:pt x="643" y="2018"/>
                    <a:pt x="634" y="1927"/>
                    <a:pt x="634" y="1837"/>
                  </a:cubicBezTo>
                  <a:cubicBezTo>
                    <a:pt x="634" y="1746"/>
                    <a:pt x="643" y="1656"/>
                    <a:pt x="670" y="1565"/>
                  </a:cubicBezTo>
                  <a:lnTo>
                    <a:pt x="689" y="1493"/>
                  </a:lnTo>
                  <a:lnTo>
                    <a:pt x="281" y="1248"/>
                  </a:lnTo>
                  <a:cubicBezTo>
                    <a:pt x="345" y="1112"/>
                    <a:pt x="408" y="977"/>
                    <a:pt x="508" y="859"/>
                  </a:cubicBezTo>
                  <a:lnTo>
                    <a:pt x="915" y="1094"/>
                  </a:lnTo>
                  <a:lnTo>
                    <a:pt x="978" y="1040"/>
                  </a:lnTo>
                  <a:cubicBezTo>
                    <a:pt x="1114" y="913"/>
                    <a:pt x="1268" y="814"/>
                    <a:pt x="1449" y="768"/>
                  </a:cubicBezTo>
                  <a:lnTo>
                    <a:pt x="1531" y="741"/>
                  </a:lnTo>
                  <a:lnTo>
                    <a:pt x="1531" y="270"/>
                  </a:lnTo>
                  <a:cubicBezTo>
                    <a:pt x="1608" y="257"/>
                    <a:pt x="1687" y="250"/>
                    <a:pt x="1765" y="250"/>
                  </a:cubicBezTo>
                  <a:close/>
                  <a:moveTo>
                    <a:pt x="1756" y="1"/>
                  </a:moveTo>
                  <a:cubicBezTo>
                    <a:pt x="1635" y="1"/>
                    <a:pt x="1513" y="12"/>
                    <a:pt x="1395" y="35"/>
                  </a:cubicBezTo>
                  <a:lnTo>
                    <a:pt x="1304" y="62"/>
                  </a:lnTo>
                  <a:lnTo>
                    <a:pt x="1304" y="560"/>
                  </a:lnTo>
                  <a:cubicBezTo>
                    <a:pt x="1141" y="614"/>
                    <a:pt x="996" y="705"/>
                    <a:pt x="870" y="805"/>
                  </a:cubicBezTo>
                  <a:lnTo>
                    <a:pt x="444" y="560"/>
                  </a:lnTo>
                  <a:lnTo>
                    <a:pt x="390" y="623"/>
                  </a:lnTo>
                  <a:cubicBezTo>
                    <a:pt x="227" y="805"/>
                    <a:pt x="100" y="1022"/>
                    <a:pt x="28" y="1248"/>
                  </a:cubicBezTo>
                  <a:lnTo>
                    <a:pt x="0" y="1330"/>
                  </a:lnTo>
                  <a:lnTo>
                    <a:pt x="435" y="1574"/>
                  </a:lnTo>
                  <a:cubicBezTo>
                    <a:pt x="417" y="1665"/>
                    <a:pt x="408" y="1746"/>
                    <a:pt x="408" y="1828"/>
                  </a:cubicBezTo>
                  <a:cubicBezTo>
                    <a:pt x="408" y="1909"/>
                    <a:pt x="417" y="2000"/>
                    <a:pt x="435" y="2072"/>
                  </a:cubicBezTo>
                  <a:lnTo>
                    <a:pt x="0" y="2326"/>
                  </a:lnTo>
                  <a:lnTo>
                    <a:pt x="28" y="2407"/>
                  </a:lnTo>
                  <a:cubicBezTo>
                    <a:pt x="100" y="2634"/>
                    <a:pt x="227" y="2851"/>
                    <a:pt x="390" y="3032"/>
                  </a:cubicBezTo>
                  <a:lnTo>
                    <a:pt x="444" y="3095"/>
                  </a:lnTo>
                  <a:lnTo>
                    <a:pt x="870" y="2851"/>
                  </a:lnTo>
                  <a:cubicBezTo>
                    <a:pt x="996" y="2960"/>
                    <a:pt x="1141" y="3041"/>
                    <a:pt x="1304" y="3095"/>
                  </a:cubicBezTo>
                  <a:lnTo>
                    <a:pt x="1304" y="3584"/>
                  </a:lnTo>
                  <a:lnTo>
                    <a:pt x="1395" y="3602"/>
                  </a:lnTo>
                  <a:cubicBezTo>
                    <a:pt x="1522" y="3630"/>
                    <a:pt x="1630" y="3639"/>
                    <a:pt x="1757" y="3639"/>
                  </a:cubicBezTo>
                  <a:cubicBezTo>
                    <a:pt x="1884" y="3639"/>
                    <a:pt x="2002" y="3630"/>
                    <a:pt x="2110" y="3621"/>
                  </a:cubicBezTo>
                  <a:lnTo>
                    <a:pt x="2201" y="3593"/>
                  </a:lnTo>
                  <a:lnTo>
                    <a:pt x="2201" y="3095"/>
                  </a:lnTo>
                  <a:cubicBezTo>
                    <a:pt x="2355" y="3041"/>
                    <a:pt x="2499" y="2950"/>
                    <a:pt x="2626" y="2851"/>
                  </a:cubicBezTo>
                  <a:lnTo>
                    <a:pt x="3061" y="3095"/>
                  </a:lnTo>
                  <a:lnTo>
                    <a:pt x="3115" y="3032"/>
                  </a:lnTo>
                  <a:cubicBezTo>
                    <a:pt x="3269" y="2851"/>
                    <a:pt x="3396" y="2634"/>
                    <a:pt x="3477" y="2407"/>
                  </a:cubicBezTo>
                  <a:lnTo>
                    <a:pt x="3495" y="2326"/>
                  </a:lnTo>
                  <a:lnTo>
                    <a:pt x="3070" y="2072"/>
                  </a:lnTo>
                  <a:cubicBezTo>
                    <a:pt x="3079" y="1982"/>
                    <a:pt x="3088" y="1909"/>
                    <a:pt x="3088" y="1828"/>
                  </a:cubicBezTo>
                  <a:cubicBezTo>
                    <a:pt x="3088" y="1746"/>
                    <a:pt x="3079" y="1656"/>
                    <a:pt x="3070" y="1574"/>
                  </a:cubicBezTo>
                  <a:lnTo>
                    <a:pt x="3495" y="1330"/>
                  </a:lnTo>
                  <a:lnTo>
                    <a:pt x="3477" y="1248"/>
                  </a:lnTo>
                  <a:cubicBezTo>
                    <a:pt x="3396" y="1022"/>
                    <a:pt x="3269" y="805"/>
                    <a:pt x="3115" y="623"/>
                  </a:cubicBezTo>
                  <a:lnTo>
                    <a:pt x="3061" y="560"/>
                  </a:lnTo>
                  <a:lnTo>
                    <a:pt x="2626" y="805"/>
                  </a:lnTo>
                  <a:cubicBezTo>
                    <a:pt x="2499" y="696"/>
                    <a:pt x="2355" y="614"/>
                    <a:pt x="2201" y="560"/>
                  </a:cubicBezTo>
                  <a:lnTo>
                    <a:pt x="2201" y="62"/>
                  </a:lnTo>
                  <a:lnTo>
                    <a:pt x="2110" y="35"/>
                  </a:lnTo>
                  <a:cubicBezTo>
                    <a:pt x="1997" y="12"/>
                    <a:pt x="1877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4"/>
            <p:cNvSpPr/>
            <p:nvPr/>
          </p:nvSpPr>
          <p:spPr>
            <a:xfrm rot="10800000" flipH="1">
              <a:off x="-365923" y="2886097"/>
              <a:ext cx="796394" cy="1106466"/>
            </a:xfrm>
            <a:custGeom>
              <a:avLst/>
              <a:gdLst/>
              <a:ahLst/>
              <a:cxnLst/>
              <a:rect l="l" t="t" r="r" b="b"/>
              <a:pathLst>
                <a:path w="11093" h="15412" extrusionOk="0">
                  <a:moveTo>
                    <a:pt x="10866" y="1"/>
                  </a:moveTo>
                  <a:cubicBezTo>
                    <a:pt x="10740" y="1"/>
                    <a:pt x="10640" y="100"/>
                    <a:pt x="10640" y="227"/>
                  </a:cubicBezTo>
                  <a:cubicBezTo>
                    <a:pt x="10640" y="354"/>
                    <a:pt x="10740" y="453"/>
                    <a:pt x="10866" y="453"/>
                  </a:cubicBezTo>
                  <a:cubicBezTo>
                    <a:pt x="10984" y="453"/>
                    <a:pt x="11093" y="354"/>
                    <a:pt x="11093" y="227"/>
                  </a:cubicBezTo>
                  <a:cubicBezTo>
                    <a:pt x="11093" y="100"/>
                    <a:pt x="10984" y="1"/>
                    <a:pt x="10866" y="1"/>
                  </a:cubicBezTo>
                  <a:close/>
                  <a:moveTo>
                    <a:pt x="10866" y="1024"/>
                  </a:moveTo>
                  <a:cubicBezTo>
                    <a:pt x="10740" y="1024"/>
                    <a:pt x="10640" y="1123"/>
                    <a:pt x="10640" y="1250"/>
                  </a:cubicBezTo>
                  <a:cubicBezTo>
                    <a:pt x="10640" y="1368"/>
                    <a:pt x="10740" y="1476"/>
                    <a:pt x="10866" y="1476"/>
                  </a:cubicBezTo>
                  <a:cubicBezTo>
                    <a:pt x="10984" y="1476"/>
                    <a:pt x="11093" y="1368"/>
                    <a:pt x="11093" y="1250"/>
                  </a:cubicBezTo>
                  <a:cubicBezTo>
                    <a:pt x="11093" y="1123"/>
                    <a:pt x="10984" y="1024"/>
                    <a:pt x="10866" y="1024"/>
                  </a:cubicBezTo>
                  <a:close/>
                  <a:moveTo>
                    <a:pt x="10866" y="2038"/>
                  </a:moveTo>
                  <a:cubicBezTo>
                    <a:pt x="10740" y="2038"/>
                    <a:pt x="10640" y="2137"/>
                    <a:pt x="10640" y="2264"/>
                  </a:cubicBezTo>
                  <a:cubicBezTo>
                    <a:pt x="10640" y="2391"/>
                    <a:pt x="10740" y="2490"/>
                    <a:pt x="10866" y="2490"/>
                  </a:cubicBezTo>
                  <a:cubicBezTo>
                    <a:pt x="10984" y="2490"/>
                    <a:pt x="11093" y="2391"/>
                    <a:pt x="11093" y="2264"/>
                  </a:cubicBezTo>
                  <a:cubicBezTo>
                    <a:pt x="11093" y="2137"/>
                    <a:pt x="10984" y="2038"/>
                    <a:pt x="10866" y="2038"/>
                  </a:cubicBezTo>
                  <a:close/>
                  <a:moveTo>
                    <a:pt x="10866" y="3061"/>
                  </a:moveTo>
                  <a:cubicBezTo>
                    <a:pt x="10740" y="3061"/>
                    <a:pt x="10640" y="3161"/>
                    <a:pt x="10640" y="3287"/>
                  </a:cubicBezTo>
                  <a:cubicBezTo>
                    <a:pt x="10640" y="3405"/>
                    <a:pt x="10740" y="3514"/>
                    <a:pt x="10866" y="3514"/>
                  </a:cubicBezTo>
                  <a:cubicBezTo>
                    <a:pt x="10984" y="3514"/>
                    <a:pt x="11093" y="3405"/>
                    <a:pt x="11093" y="3287"/>
                  </a:cubicBezTo>
                  <a:cubicBezTo>
                    <a:pt x="11093" y="3161"/>
                    <a:pt x="10984" y="3061"/>
                    <a:pt x="10866" y="3061"/>
                  </a:cubicBezTo>
                  <a:close/>
                  <a:moveTo>
                    <a:pt x="10866" y="4075"/>
                  </a:moveTo>
                  <a:cubicBezTo>
                    <a:pt x="10740" y="4075"/>
                    <a:pt x="10640" y="4175"/>
                    <a:pt x="10640" y="4301"/>
                  </a:cubicBezTo>
                  <a:cubicBezTo>
                    <a:pt x="10640" y="4428"/>
                    <a:pt x="10740" y="4528"/>
                    <a:pt x="10866" y="4528"/>
                  </a:cubicBezTo>
                  <a:cubicBezTo>
                    <a:pt x="10984" y="4528"/>
                    <a:pt x="11093" y="4428"/>
                    <a:pt x="11093" y="4301"/>
                  </a:cubicBezTo>
                  <a:cubicBezTo>
                    <a:pt x="11093" y="4175"/>
                    <a:pt x="10984" y="4075"/>
                    <a:pt x="10866" y="4075"/>
                  </a:cubicBezTo>
                  <a:close/>
                  <a:moveTo>
                    <a:pt x="10866" y="5098"/>
                  </a:moveTo>
                  <a:cubicBezTo>
                    <a:pt x="10740" y="5098"/>
                    <a:pt x="10640" y="5198"/>
                    <a:pt x="10640" y="5325"/>
                  </a:cubicBezTo>
                  <a:cubicBezTo>
                    <a:pt x="10640" y="5442"/>
                    <a:pt x="10740" y="5551"/>
                    <a:pt x="10866" y="5551"/>
                  </a:cubicBezTo>
                  <a:cubicBezTo>
                    <a:pt x="10984" y="5551"/>
                    <a:pt x="11093" y="5442"/>
                    <a:pt x="11093" y="5325"/>
                  </a:cubicBezTo>
                  <a:cubicBezTo>
                    <a:pt x="11093" y="5198"/>
                    <a:pt x="10984" y="5098"/>
                    <a:pt x="10866" y="5098"/>
                  </a:cubicBezTo>
                  <a:close/>
                  <a:moveTo>
                    <a:pt x="10866" y="6112"/>
                  </a:moveTo>
                  <a:cubicBezTo>
                    <a:pt x="10740" y="6112"/>
                    <a:pt x="10640" y="6212"/>
                    <a:pt x="10640" y="6339"/>
                  </a:cubicBezTo>
                  <a:cubicBezTo>
                    <a:pt x="10640" y="6465"/>
                    <a:pt x="10740" y="6565"/>
                    <a:pt x="10866" y="6565"/>
                  </a:cubicBezTo>
                  <a:cubicBezTo>
                    <a:pt x="10984" y="6565"/>
                    <a:pt x="11093" y="6465"/>
                    <a:pt x="11093" y="6339"/>
                  </a:cubicBezTo>
                  <a:cubicBezTo>
                    <a:pt x="11093" y="6212"/>
                    <a:pt x="10984" y="6112"/>
                    <a:pt x="10866" y="6112"/>
                  </a:cubicBezTo>
                  <a:close/>
                  <a:moveTo>
                    <a:pt x="10866" y="7135"/>
                  </a:moveTo>
                  <a:cubicBezTo>
                    <a:pt x="10740" y="7135"/>
                    <a:pt x="10640" y="7235"/>
                    <a:pt x="10640" y="7362"/>
                  </a:cubicBezTo>
                  <a:cubicBezTo>
                    <a:pt x="10640" y="7479"/>
                    <a:pt x="10740" y="7588"/>
                    <a:pt x="10866" y="7588"/>
                  </a:cubicBezTo>
                  <a:cubicBezTo>
                    <a:pt x="10984" y="7588"/>
                    <a:pt x="11093" y="7479"/>
                    <a:pt x="11093" y="7362"/>
                  </a:cubicBezTo>
                  <a:cubicBezTo>
                    <a:pt x="11093" y="7235"/>
                    <a:pt x="10984" y="7135"/>
                    <a:pt x="10866" y="7135"/>
                  </a:cubicBezTo>
                  <a:close/>
                  <a:moveTo>
                    <a:pt x="10866" y="8150"/>
                  </a:moveTo>
                  <a:cubicBezTo>
                    <a:pt x="10740" y="8150"/>
                    <a:pt x="10640" y="8249"/>
                    <a:pt x="10640" y="8376"/>
                  </a:cubicBezTo>
                  <a:cubicBezTo>
                    <a:pt x="10640" y="8503"/>
                    <a:pt x="10740" y="8602"/>
                    <a:pt x="10866" y="8602"/>
                  </a:cubicBezTo>
                  <a:cubicBezTo>
                    <a:pt x="10984" y="8602"/>
                    <a:pt x="11093" y="8503"/>
                    <a:pt x="11093" y="8376"/>
                  </a:cubicBezTo>
                  <a:cubicBezTo>
                    <a:pt x="11093" y="8249"/>
                    <a:pt x="10984" y="8150"/>
                    <a:pt x="10866" y="8150"/>
                  </a:cubicBezTo>
                  <a:close/>
                  <a:moveTo>
                    <a:pt x="10866" y="9173"/>
                  </a:moveTo>
                  <a:cubicBezTo>
                    <a:pt x="10740" y="9173"/>
                    <a:pt x="10640" y="9272"/>
                    <a:pt x="10640" y="9399"/>
                  </a:cubicBezTo>
                  <a:cubicBezTo>
                    <a:pt x="10640" y="9517"/>
                    <a:pt x="10740" y="9625"/>
                    <a:pt x="10866" y="9625"/>
                  </a:cubicBezTo>
                  <a:cubicBezTo>
                    <a:pt x="10984" y="9625"/>
                    <a:pt x="11093" y="9517"/>
                    <a:pt x="11093" y="9399"/>
                  </a:cubicBezTo>
                  <a:cubicBezTo>
                    <a:pt x="11093" y="9272"/>
                    <a:pt x="10984" y="9173"/>
                    <a:pt x="10866" y="9173"/>
                  </a:cubicBezTo>
                  <a:close/>
                  <a:moveTo>
                    <a:pt x="10857" y="10187"/>
                  </a:moveTo>
                  <a:cubicBezTo>
                    <a:pt x="10740" y="10187"/>
                    <a:pt x="10631" y="10277"/>
                    <a:pt x="10622" y="10404"/>
                  </a:cubicBezTo>
                  <a:cubicBezTo>
                    <a:pt x="10613" y="10531"/>
                    <a:pt x="10712" y="10630"/>
                    <a:pt x="10839" y="10639"/>
                  </a:cubicBezTo>
                  <a:cubicBezTo>
                    <a:pt x="10975" y="10639"/>
                    <a:pt x="11066" y="10549"/>
                    <a:pt x="11075" y="10422"/>
                  </a:cubicBezTo>
                  <a:cubicBezTo>
                    <a:pt x="11075" y="10304"/>
                    <a:pt x="10984" y="10196"/>
                    <a:pt x="10857" y="10187"/>
                  </a:cubicBezTo>
                  <a:close/>
                  <a:moveTo>
                    <a:pt x="10698" y="11186"/>
                  </a:moveTo>
                  <a:cubicBezTo>
                    <a:pt x="10603" y="11186"/>
                    <a:pt x="10508" y="11247"/>
                    <a:pt x="10477" y="11355"/>
                  </a:cubicBezTo>
                  <a:cubicBezTo>
                    <a:pt x="10441" y="11482"/>
                    <a:pt x="10513" y="11599"/>
                    <a:pt x="10640" y="11635"/>
                  </a:cubicBezTo>
                  <a:cubicBezTo>
                    <a:pt x="10652" y="11635"/>
                    <a:pt x="10668" y="11640"/>
                    <a:pt x="10680" y="11640"/>
                  </a:cubicBezTo>
                  <a:cubicBezTo>
                    <a:pt x="10686" y="11640"/>
                    <a:pt x="10691" y="11639"/>
                    <a:pt x="10694" y="11635"/>
                  </a:cubicBezTo>
                  <a:cubicBezTo>
                    <a:pt x="10794" y="11635"/>
                    <a:pt x="10884" y="11572"/>
                    <a:pt x="10912" y="11463"/>
                  </a:cubicBezTo>
                  <a:cubicBezTo>
                    <a:pt x="10939" y="11355"/>
                    <a:pt x="10875" y="11228"/>
                    <a:pt x="10749" y="11192"/>
                  </a:cubicBezTo>
                  <a:cubicBezTo>
                    <a:pt x="10732" y="11188"/>
                    <a:pt x="10715" y="11186"/>
                    <a:pt x="10698" y="11186"/>
                  </a:cubicBezTo>
                  <a:close/>
                  <a:moveTo>
                    <a:pt x="10341" y="12143"/>
                  </a:moveTo>
                  <a:cubicBezTo>
                    <a:pt x="10260" y="12143"/>
                    <a:pt x="10180" y="12192"/>
                    <a:pt x="10142" y="12269"/>
                  </a:cubicBezTo>
                  <a:cubicBezTo>
                    <a:pt x="10079" y="12387"/>
                    <a:pt x="10124" y="12523"/>
                    <a:pt x="10242" y="12577"/>
                  </a:cubicBezTo>
                  <a:cubicBezTo>
                    <a:pt x="10278" y="12586"/>
                    <a:pt x="10305" y="12595"/>
                    <a:pt x="10341" y="12595"/>
                  </a:cubicBezTo>
                  <a:cubicBezTo>
                    <a:pt x="10423" y="12595"/>
                    <a:pt x="10513" y="12550"/>
                    <a:pt x="10549" y="12468"/>
                  </a:cubicBezTo>
                  <a:cubicBezTo>
                    <a:pt x="10604" y="12360"/>
                    <a:pt x="10558" y="12224"/>
                    <a:pt x="10441" y="12170"/>
                  </a:cubicBezTo>
                  <a:cubicBezTo>
                    <a:pt x="10409" y="12151"/>
                    <a:pt x="10375" y="12143"/>
                    <a:pt x="10341" y="12143"/>
                  </a:cubicBezTo>
                  <a:close/>
                  <a:moveTo>
                    <a:pt x="9786" y="13011"/>
                  </a:moveTo>
                  <a:cubicBezTo>
                    <a:pt x="9723" y="13011"/>
                    <a:pt x="9662" y="13038"/>
                    <a:pt x="9617" y="13093"/>
                  </a:cubicBezTo>
                  <a:cubicBezTo>
                    <a:pt x="9553" y="13202"/>
                    <a:pt x="9563" y="13338"/>
                    <a:pt x="9662" y="13410"/>
                  </a:cubicBezTo>
                  <a:cubicBezTo>
                    <a:pt x="9698" y="13437"/>
                    <a:pt x="9753" y="13455"/>
                    <a:pt x="9798" y="13474"/>
                  </a:cubicBezTo>
                  <a:cubicBezTo>
                    <a:pt x="9870" y="13474"/>
                    <a:pt x="9934" y="13437"/>
                    <a:pt x="9979" y="13383"/>
                  </a:cubicBezTo>
                  <a:cubicBezTo>
                    <a:pt x="10051" y="13274"/>
                    <a:pt x="10033" y="13139"/>
                    <a:pt x="9934" y="13066"/>
                  </a:cubicBezTo>
                  <a:cubicBezTo>
                    <a:pt x="9889" y="13029"/>
                    <a:pt x="9837" y="13011"/>
                    <a:pt x="9786" y="13011"/>
                  </a:cubicBezTo>
                  <a:close/>
                  <a:moveTo>
                    <a:pt x="9098" y="13744"/>
                  </a:moveTo>
                  <a:cubicBezTo>
                    <a:pt x="9044" y="13744"/>
                    <a:pt x="8989" y="13762"/>
                    <a:pt x="8947" y="13799"/>
                  </a:cubicBezTo>
                  <a:cubicBezTo>
                    <a:pt x="8856" y="13881"/>
                    <a:pt x="8847" y="14026"/>
                    <a:pt x="8929" y="14116"/>
                  </a:cubicBezTo>
                  <a:cubicBezTo>
                    <a:pt x="8974" y="14162"/>
                    <a:pt x="9037" y="14198"/>
                    <a:pt x="9101" y="14198"/>
                  </a:cubicBezTo>
                  <a:cubicBezTo>
                    <a:pt x="9155" y="14198"/>
                    <a:pt x="9200" y="14171"/>
                    <a:pt x="9246" y="14135"/>
                  </a:cubicBezTo>
                  <a:cubicBezTo>
                    <a:pt x="9336" y="14053"/>
                    <a:pt x="9345" y="13908"/>
                    <a:pt x="9264" y="13818"/>
                  </a:cubicBezTo>
                  <a:cubicBezTo>
                    <a:pt x="9225" y="13769"/>
                    <a:pt x="9162" y="13744"/>
                    <a:pt x="9098" y="13744"/>
                  </a:cubicBezTo>
                  <a:close/>
                  <a:moveTo>
                    <a:pt x="8265" y="14327"/>
                  </a:moveTo>
                  <a:cubicBezTo>
                    <a:pt x="8229" y="14327"/>
                    <a:pt x="8193" y="14335"/>
                    <a:pt x="8159" y="14352"/>
                  </a:cubicBezTo>
                  <a:cubicBezTo>
                    <a:pt x="8041" y="14406"/>
                    <a:pt x="8014" y="14542"/>
                    <a:pt x="8069" y="14660"/>
                  </a:cubicBezTo>
                  <a:cubicBezTo>
                    <a:pt x="8114" y="14732"/>
                    <a:pt x="8195" y="14768"/>
                    <a:pt x="8259" y="14786"/>
                  </a:cubicBezTo>
                  <a:cubicBezTo>
                    <a:pt x="8304" y="14786"/>
                    <a:pt x="8340" y="14768"/>
                    <a:pt x="8376" y="14750"/>
                  </a:cubicBezTo>
                  <a:cubicBezTo>
                    <a:pt x="8485" y="14696"/>
                    <a:pt x="8521" y="14560"/>
                    <a:pt x="8467" y="14442"/>
                  </a:cubicBezTo>
                  <a:cubicBezTo>
                    <a:pt x="8423" y="14367"/>
                    <a:pt x="8345" y="14327"/>
                    <a:pt x="8265" y="14327"/>
                  </a:cubicBezTo>
                  <a:close/>
                  <a:moveTo>
                    <a:pt x="7323" y="14725"/>
                  </a:moveTo>
                  <a:cubicBezTo>
                    <a:pt x="7303" y="14725"/>
                    <a:pt x="7282" y="14728"/>
                    <a:pt x="7263" y="14732"/>
                  </a:cubicBezTo>
                  <a:cubicBezTo>
                    <a:pt x="7136" y="14768"/>
                    <a:pt x="7082" y="14904"/>
                    <a:pt x="7118" y="15022"/>
                  </a:cubicBezTo>
                  <a:cubicBezTo>
                    <a:pt x="7154" y="15121"/>
                    <a:pt x="7245" y="15176"/>
                    <a:pt x="7335" y="15176"/>
                  </a:cubicBezTo>
                  <a:cubicBezTo>
                    <a:pt x="7353" y="15176"/>
                    <a:pt x="7380" y="15176"/>
                    <a:pt x="7398" y="15167"/>
                  </a:cubicBezTo>
                  <a:cubicBezTo>
                    <a:pt x="7525" y="15131"/>
                    <a:pt x="7580" y="14995"/>
                    <a:pt x="7543" y="14886"/>
                  </a:cubicBezTo>
                  <a:cubicBezTo>
                    <a:pt x="7521" y="14781"/>
                    <a:pt x="7423" y="14725"/>
                    <a:pt x="7323" y="14725"/>
                  </a:cubicBezTo>
                  <a:close/>
                  <a:moveTo>
                    <a:pt x="6329" y="14940"/>
                  </a:moveTo>
                  <a:cubicBezTo>
                    <a:pt x="6324" y="14940"/>
                    <a:pt x="6318" y="14940"/>
                    <a:pt x="6312" y="14940"/>
                  </a:cubicBezTo>
                  <a:cubicBezTo>
                    <a:pt x="6185" y="14949"/>
                    <a:pt x="6095" y="15067"/>
                    <a:pt x="6113" y="15185"/>
                  </a:cubicBezTo>
                  <a:cubicBezTo>
                    <a:pt x="6122" y="15303"/>
                    <a:pt x="6221" y="15393"/>
                    <a:pt x="6339" y="15393"/>
                  </a:cubicBezTo>
                  <a:lnTo>
                    <a:pt x="6357" y="15393"/>
                  </a:lnTo>
                  <a:cubicBezTo>
                    <a:pt x="6484" y="15384"/>
                    <a:pt x="6575" y="15266"/>
                    <a:pt x="6565" y="15140"/>
                  </a:cubicBezTo>
                  <a:cubicBezTo>
                    <a:pt x="6548" y="15027"/>
                    <a:pt x="6449" y="14940"/>
                    <a:pt x="6329" y="14940"/>
                  </a:cubicBezTo>
                  <a:close/>
                  <a:moveTo>
                    <a:pt x="227" y="14958"/>
                  </a:moveTo>
                  <a:cubicBezTo>
                    <a:pt x="101" y="14958"/>
                    <a:pt x="1" y="15067"/>
                    <a:pt x="1" y="15185"/>
                  </a:cubicBezTo>
                  <a:cubicBezTo>
                    <a:pt x="1" y="15312"/>
                    <a:pt x="101" y="15411"/>
                    <a:pt x="227" y="15411"/>
                  </a:cubicBezTo>
                  <a:cubicBezTo>
                    <a:pt x="345" y="15411"/>
                    <a:pt x="454" y="15312"/>
                    <a:pt x="454" y="15185"/>
                  </a:cubicBezTo>
                  <a:cubicBezTo>
                    <a:pt x="454" y="15067"/>
                    <a:pt x="345" y="14958"/>
                    <a:pt x="227" y="14958"/>
                  </a:cubicBezTo>
                  <a:close/>
                  <a:moveTo>
                    <a:pt x="1241" y="14958"/>
                  </a:moveTo>
                  <a:cubicBezTo>
                    <a:pt x="1115" y="14958"/>
                    <a:pt x="1015" y="15067"/>
                    <a:pt x="1015" y="15185"/>
                  </a:cubicBezTo>
                  <a:cubicBezTo>
                    <a:pt x="1015" y="15312"/>
                    <a:pt x="1115" y="15411"/>
                    <a:pt x="1241" y="15411"/>
                  </a:cubicBezTo>
                  <a:cubicBezTo>
                    <a:pt x="1368" y="15411"/>
                    <a:pt x="1468" y="15312"/>
                    <a:pt x="1468" y="15185"/>
                  </a:cubicBezTo>
                  <a:cubicBezTo>
                    <a:pt x="1468" y="15067"/>
                    <a:pt x="1368" y="14958"/>
                    <a:pt x="1241" y="14958"/>
                  </a:cubicBezTo>
                  <a:close/>
                  <a:moveTo>
                    <a:pt x="2265" y="14958"/>
                  </a:moveTo>
                  <a:cubicBezTo>
                    <a:pt x="2138" y="14958"/>
                    <a:pt x="2038" y="15067"/>
                    <a:pt x="2038" y="15185"/>
                  </a:cubicBezTo>
                  <a:cubicBezTo>
                    <a:pt x="2038" y="15312"/>
                    <a:pt x="2138" y="15411"/>
                    <a:pt x="2265" y="15411"/>
                  </a:cubicBezTo>
                  <a:cubicBezTo>
                    <a:pt x="2382" y="15411"/>
                    <a:pt x="2491" y="15312"/>
                    <a:pt x="2491" y="15185"/>
                  </a:cubicBezTo>
                  <a:cubicBezTo>
                    <a:pt x="2491" y="15067"/>
                    <a:pt x="2382" y="14958"/>
                    <a:pt x="2265" y="14958"/>
                  </a:cubicBezTo>
                  <a:close/>
                  <a:moveTo>
                    <a:pt x="3279" y="14958"/>
                  </a:moveTo>
                  <a:cubicBezTo>
                    <a:pt x="3152" y="14958"/>
                    <a:pt x="3052" y="15067"/>
                    <a:pt x="3052" y="15185"/>
                  </a:cubicBezTo>
                  <a:cubicBezTo>
                    <a:pt x="3052" y="15312"/>
                    <a:pt x="3152" y="15411"/>
                    <a:pt x="3279" y="15411"/>
                  </a:cubicBezTo>
                  <a:cubicBezTo>
                    <a:pt x="3405" y="15411"/>
                    <a:pt x="3505" y="15312"/>
                    <a:pt x="3505" y="15185"/>
                  </a:cubicBezTo>
                  <a:cubicBezTo>
                    <a:pt x="3505" y="15067"/>
                    <a:pt x="3405" y="14958"/>
                    <a:pt x="3279" y="14958"/>
                  </a:cubicBezTo>
                  <a:close/>
                  <a:moveTo>
                    <a:pt x="4302" y="14958"/>
                  </a:moveTo>
                  <a:cubicBezTo>
                    <a:pt x="4175" y="14958"/>
                    <a:pt x="4075" y="15067"/>
                    <a:pt x="4075" y="15185"/>
                  </a:cubicBezTo>
                  <a:cubicBezTo>
                    <a:pt x="4075" y="15312"/>
                    <a:pt x="4175" y="15411"/>
                    <a:pt x="4302" y="15411"/>
                  </a:cubicBezTo>
                  <a:cubicBezTo>
                    <a:pt x="4420" y="15411"/>
                    <a:pt x="4528" y="15312"/>
                    <a:pt x="4528" y="15185"/>
                  </a:cubicBezTo>
                  <a:cubicBezTo>
                    <a:pt x="4528" y="15067"/>
                    <a:pt x="4420" y="14958"/>
                    <a:pt x="4302" y="14958"/>
                  </a:cubicBezTo>
                  <a:close/>
                  <a:moveTo>
                    <a:pt x="5316" y="14958"/>
                  </a:moveTo>
                  <a:cubicBezTo>
                    <a:pt x="5189" y="14958"/>
                    <a:pt x="5090" y="15067"/>
                    <a:pt x="5090" y="15185"/>
                  </a:cubicBezTo>
                  <a:cubicBezTo>
                    <a:pt x="5090" y="15312"/>
                    <a:pt x="5189" y="15411"/>
                    <a:pt x="5316" y="15411"/>
                  </a:cubicBezTo>
                  <a:cubicBezTo>
                    <a:pt x="5443" y="15411"/>
                    <a:pt x="5542" y="15312"/>
                    <a:pt x="5542" y="15185"/>
                  </a:cubicBezTo>
                  <a:cubicBezTo>
                    <a:pt x="5542" y="15067"/>
                    <a:pt x="5443" y="14958"/>
                    <a:pt x="5316" y="149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4"/>
            <p:cNvSpPr/>
            <p:nvPr/>
          </p:nvSpPr>
          <p:spPr>
            <a:xfrm>
              <a:off x="8044274" y="229884"/>
              <a:ext cx="772990" cy="449924"/>
            </a:xfrm>
            <a:custGeom>
              <a:avLst/>
              <a:gdLst/>
              <a:ahLst/>
              <a:cxnLst/>
              <a:rect l="l" t="t" r="r" b="b"/>
              <a:pathLst>
                <a:path w="10767" h="6267" extrusionOk="0">
                  <a:moveTo>
                    <a:pt x="227" y="1"/>
                  </a:moveTo>
                  <a:cubicBezTo>
                    <a:pt x="100" y="1"/>
                    <a:pt x="1" y="100"/>
                    <a:pt x="1" y="227"/>
                  </a:cubicBezTo>
                  <a:cubicBezTo>
                    <a:pt x="1" y="354"/>
                    <a:pt x="100" y="453"/>
                    <a:pt x="227" y="453"/>
                  </a:cubicBezTo>
                  <a:cubicBezTo>
                    <a:pt x="354" y="453"/>
                    <a:pt x="453" y="354"/>
                    <a:pt x="453" y="227"/>
                  </a:cubicBezTo>
                  <a:cubicBezTo>
                    <a:pt x="453" y="100"/>
                    <a:pt x="354" y="1"/>
                    <a:pt x="227" y="1"/>
                  </a:cubicBezTo>
                  <a:close/>
                  <a:moveTo>
                    <a:pt x="1250" y="1"/>
                  </a:moveTo>
                  <a:cubicBezTo>
                    <a:pt x="1123" y="1"/>
                    <a:pt x="1024" y="100"/>
                    <a:pt x="1024" y="227"/>
                  </a:cubicBezTo>
                  <a:cubicBezTo>
                    <a:pt x="1024" y="354"/>
                    <a:pt x="1123" y="453"/>
                    <a:pt x="1250" y="453"/>
                  </a:cubicBezTo>
                  <a:cubicBezTo>
                    <a:pt x="1368" y="453"/>
                    <a:pt x="1477" y="354"/>
                    <a:pt x="1477" y="227"/>
                  </a:cubicBezTo>
                  <a:cubicBezTo>
                    <a:pt x="1477" y="100"/>
                    <a:pt x="1368" y="1"/>
                    <a:pt x="1250" y="1"/>
                  </a:cubicBezTo>
                  <a:close/>
                  <a:moveTo>
                    <a:pt x="2264" y="1"/>
                  </a:moveTo>
                  <a:cubicBezTo>
                    <a:pt x="2138" y="1"/>
                    <a:pt x="2038" y="100"/>
                    <a:pt x="2038" y="227"/>
                  </a:cubicBezTo>
                  <a:cubicBezTo>
                    <a:pt x="2038" y="354"/>
                    <a:pt x="2138" y="453"/>
                    <a:pt x="2264" y="453"/>
                  </a:cubicBezTo>
                  <a:cubicBezTo>
                    <a:pt x="2391" y="453"/>
                    <a:pt x="2491" y="354"/>
                    <a:pt x="2491" y="227"/>
                  </a:cubicBezTo>
                  <a:cubicBezTo>
                    <a:pt x="2491" y="100"/>
                    <a:pt x="2391" y="1"/>
                    <a:pt x="2264" y="1"/>
                  </a:cubicBezTo>
                  <a:close/>
                  <a:moveTo>
                    <a:pt x="3288" y="1"/>
                  </a:moveTo>
                  <a:cubicBezTo>
                    <a:pt x="3161" y="1"/>
                    <a:pt x="3061" y="100"/>
                    <a:pt x="3061" y="227"/>
                  </a:cubicBezTo>
                  <a:cubicBezTo>
                    <a:pt x="3061" y="354"/>
                    <a:pt x="3161" y="453"/>
                    <a:pt x="3288" y="453"/>
                  </a:cubicBezTo>
                  <a:cubicBezTo>
                    <a:pt x="3405" y="453"/>
                    <a:pt x="3514" y="354"/>
                    <a:pt x="3514" y="227"/>
                  </a:cubicBezTo>
                  <a:cubicBezTo>
                    <a:pt x="3514" y="100"/>
                    <a:pt x="3405" y="1"/>
                    <a:pt x="3288" y="1"/>
                  </a:cubicBezTo>
                  <a:close/>
                  <a:moveTo>
                    <a:pt x="4302" y="1"/>
                  </a:moveTo>
                  <a:cubicBezTo>
                    <a:pt x="4175" y="1"/>
                    <a:pt x="4075" y="100"/>
                    <a:pt x="4075" y="227"/>
                  </a:cubicBezTo>
                  <a:cubicBezTo>
                    <a:pt x="4075" y="354"/>
                    <a:pt x="4175" y="453"/>
                    <a:pt x="4302" y="453"/>
                  </a:cubicBezTo>
                  <a:cubicBezTo>
                    <a:pt x="4428" y="453"/>
                    <a:pt x="4528" y="354"/>
                    <a:pt x="4528" y="227"/>
                  </a:cubicBezTo>
                  <a:cubicBezTo>
                    <a:pt x="4528" y="100"/>
                    <a:pt x="4428" y="1"/>
                    <a:pt x="4302" y="1"/>
                  </a:cubicBezTo>
                  <a:close/>
                  <a:moveTo>
                    <a:pt x="5325" y="1"/>
                  </a:moveTo>
                  <a:cubicBezTo>
                    <a:pt x="5198" y="1"/>
                    <a:pt x="5098" y="100"/>
                    <a:pt x="5098" y="227"/>
                  </a:cubicBezTo>
                  <a:cubicBezTo>
                    <a:pt x="5098" y="354"/>
                    <a:pt x="5198" y="453"/>
                    <a:pt x="5325" y="453"/>
                  </a:cubicBezTo>
                  <a:cubicBezTo>
                    <a:pt x="5442" y="453"/>
                    <a:pt x="5551" y="354"/>
                    <a:pt x="5551" y="227"/>
                  </a:cubicBezTo>
                  <a:cubicBezTo>
                    <a:pt x="5551" y="100"/>
                    <a:pt x="5442" y="1"/>
                    <a:pt x="5325" y="1"/>
                  </a:cubicBezTo>
                  <a:close/>
                  <a:moveTo>
                    <a:pt x="6342" y="9"/>
                  </a:moveTo>
                  <a:cubicBezTo>
                    <a:pt x="6230" y="9"/>
                    <a:pt x="6122" y="106"/>
                    <a:pt x="6122" y="227"/>
                  </a:cubicBezTo>
                  <a:cubicBezTo>
                    <a:pt x="6112" y="354"/>
                    <a:pt x="6212" y="462"/>
                    <a:pt x="6339" y="462"/>
                  </a:cubicBezTo>
                  <a:cubicBezTo>
                    <a:pt x="6466" y="462"/>
                    <a:pt x="6565" y="363"/>
                    <a:pt x="6574" y="245"/>
                  </a:cubicBezTo>
                  <a:cubicBezTo>
                    <a:pt x="6583" y="127"/>
                    <a:pt x="6484" y="10"/>
                    <a:pt x="6357" y="10"/>
                  </a:cubicBezTo>
                  <a:cubicBezTo>
                    <a:pt x="6352" y="9"/>
                    <a:pt x="6347" y="9"/>
                    <a:pt x="6342" y="9"/>
                  </a:cubicBezTo>
                  <a:close/>
                  <a:moveTo>
                    <a:pt x="7353" y="148"/>
                  </a:moveTo>
                  <a:cubicBezTo>
                    <a:pt x="7253" y="148"/>
                    <a:pt x="7159" y="210"/>
                    <a:pt x="7136" y="317"/>
                  </a:cubicBezTo>
                  <a:cubicBezTo>
                    <a:pt x="7099" y="444"/>
                    <a:pt x="7163" y="562"/>
                    <a:pt x="7290" y="598"/>
                  </a:cubicBezTo>
                  <a:cubicBezTo>
                    <a:pt x="7299" y="607"/>
                    <a:pt x="7326" y="607"/>
                    <a:pt x="7344" y="607"/>
                  </a:cubicBezTo>
                  <a:cubicBezTo>
                    <a:pt x="7453" y="607"/>
                    <a:pt x="7543" y="544"/>
                    <a:pt x="7561" y="444"/>
                  </a:cubicBezTo>
                  <a:cubicBezTo>
                    <a:pt x="7597" y="317"/>
                    <a:pt x="7525" y="191"/>
                    <a:pt x="7407" y="155"/>
                  </a:cubicBezTo>
                  <a:cubicBezTo>
                    <a:pt x="7389" y="150"/>
                    <a:pt x="7371" y="148"/>
                    <a:pt x="7353" y="148"/>
                  </a:cubicBezTo>
                  <a:close/>
                  <a:moveTo>
                    <a:pt x="8296" y="537"/>
                  </a:moveTo>
                  <a:cubicBezTo>
                    <a:pt x="8214" y="537"/>
                    <a:pt x="8133" y="577"/>
                    <a:pt x="8095" y="652"/>
                  </a:cubicBezTo>
                  <a:cubicBezTo>
                    <a:pt x="8041" y="761"/>
                    <a:pt x="8068" y="906"/>
                    <a:pt x="8186" y="960"/>
                  </a:cubicBezTo>
                  <a:cubicBezTo>
                    <a:pt x="8222" y="988"/>
                    <a:pt x="8249" y="988"/>
                    <a:pt x="8286" y="988"/>
                  </a:cubicBezTo>
                  <a:cubicBezTo>
                    <a:pt x="8376" y="988"/>
                    <a:pt x="8449" y="951"/>
                    <a:pt x="8494" y="870"/>
                  </a:cubicBezTo>
                  <a:cubicBezTo>
                    <a:pt x="8548" y="770"/>
                    <a:pt x="8512" y="625"/>
                    <a:pt x="8403" y="562"/>
                  </a:cubicBezTo>
                  <a:cubicBezTo>
                    <a:pt x="8370" y="545"/>
                    <a:pt x="8333" y="537"/>
                    <a:pt x="8296" y="537"/>
                  </a:cubicBezTo>
                  <a:close/>
                  <a:moveTo>
                    <a:pt x="9119" y="1123"/>
                  </a:moveTo>
                  <a:cubicBezTo>
                    <a:pt x="9059" y="1123"/>
                    <a:pt x="8998" y="1148"/>
                    <a:pt x="8956" y="1196"/>
                  </a:cubicBezTo>
                  <a:cubicBezTo>
                    <a:pt x="8865" y="1286"/>
                    <a:pt x="8874" y="1440"/>
                    <a:pt x="8965" y="1513"/>
                  </a:cubicBezTo>
                  <a:cubicBezTo>
                    <a:pt x="9004" y="1552"/>
                    <a:pt x="9044" y="1578"/>
                    <a:pt x="9089" y="1578"/>
                  </a:cubicBezTo>
                  <a:cubicBezTo>
                    <a:pt x="9096" y="1578"/>
                    <a:pt x="9103" y="1577"/>
                    <a:pt x="9110" y="1576"/>
                  </a:cubicBezTo>
                  <a:cubicBezTo>
                    <a:pt x="9182" y="1576"/>
                    <a:pt x="9236" y="1549"/>
                    <a:pt x="9282" y="1504"/>
                  </a:cubicBezTo>
                  <a:cubicBezTo>
                    <a:pt x="9372" y="1413"/>
                    <a:pt x="9363" y="1268"/>
                    <a:pt x="9273" y="1187"/>
                  </a:cubicBezTo>
                  <a:cubicBezTo>
                    <a:pt x="9229" y="1144"/>
                    <a:pt x="9174" y="1123"/>
                    <a:pt x="9119" y="1123"/>
                  </a:cubicBezTo>
                  <a:close/>
                  <a:moveTo>
                    <a:pt x="9787" y="1897"/>
                  </a:moveTo>
                  <a:cubicBezTo>
                    <a:pt x="9742" y="1897"/>
                    <a:pt x="9694" y="1910"/>
                    <a:pt x="9653" y="1938"/>
                  </a:cubicBezTo>
                  <a:cubicBezTo>
                    <a:pt x="9553" y="2002"/>
                    <a:pt x="9535" y="2146"/>
                    <a:pt x="9598" y="2255"/>
                  </a:cubicBezTo>
                  <a:cubicBezTo>
                    <a:pt x="9644" y="2309"/>
                    <a:pt x="9716" y="2346"/>
                    <a:pt x="9789" y="2355"/>
                  </a:cubicBezTo>
                  <a:cubicBezTo>
                    <a:pt x="9834" y="2355"/>
                    <a:pt x="9870" y="2328"/>
                    <a:pt x="9915" y="2309"/>
                  </a:cubicBezTo>
                  <a:cubicBezTo>
                    <a:pt x="10015" y="2237"/>
                    <a:pt x="10042" y="2092"/>
                    <a:pt x="9970" y="1993"/>
                  </a:cubicBezTo>
                  <a:cubicBezTo>
                    <a:pt x="9931" y="1931"/>
                    <a:pt x="9861" y="1897"/>
                    <a:pt x="9787" y="1897"/>
                  </a:cubicBezTo>
                  <a:close/>
                  <a:moveTo>
                    <a:pt x="10248" y="2792"/>
                  </a:moveTo>
                  <a:cubicBezTo>
                    <a:pt x="10221" y="2792"/>
                    <a:pt x="10194" y="2797"/>
                    <a:pt x="10169" y="2807"/>
                  </a:cubicBezTo>
                  <a:cubicBezTo>
                    <a:pt x="10051" y="2853"/>
                    <a:pt x="9997" y="2989"/>
                    <a:pt x="10042" y="3097"/>
                  </a:cubicBezTo>
                  <a:cubicBezTo>
                    <a:pt x="10078" y="3188"/>
                    <a:pt x="10169" y="3251"/>
                    <a:pt x="10259" y="3251"/>
                  </a:cubicBezTo>
                  <a:cubicBezTo>
                    <a:pt x="10278" y="3251"/>
                    <a:pt x="10314" y="3251"/>
                    <a:pt x="10332" y="3233"/>
                  </a:cubicBezTo>
                  <a:cubicBezTo>
                    <a:pt x="10450" y="3188"/>
                    <a:pt x="10504" y="3052"/>
                    <a:pt x="10459" y="2943"/>
                  </a:cubicBezTo>
                  <a:cubicBezTo>
                    <a:pt x="10424" y="2846"/>
                    <a:pt x="10336" y="2792"/>
                    <a:pt x="10248" y="2792"/>
                  </a:cubicBezTo>
                  <a:close/>
                  <a:moveTo>
                    <a:pt x="10487" y="3776"/>
                  </a:moveTo>
                  <a:cubicBezTo>
                    <a:pt x="10481" y="3776"/>
                    <a:pt x="10474" y="3776"/>
                    <a:pt x="10468" y="3776"/>
                  </a:cubicBezTo>
                  <a:cubicBezTo>
                    <a:pt x="10341" y="3794"/>
                    <a:pt x="10268" y="3903"/>
                    <a:pt x="10278" y="4030"/>
                  </a:cubicBezTo>
                  <a:cubicBezTo>
                    <a:pt x="10286" y="4133"/>
                    <a:pt x="10385" y="4221"/>
                    <a:pt x="10481" y="4221"/>
                  </a:cubicBezTo>
                  <a:cubicBezTo>
                    <a:pt x="10486" y="4221"/>
                    <a:pt x="10490" y="4220"/>
                    <a:pt x="10495" y="4220"/>
                  </a:cubicBezTo>
                  <a:lnTo>
                    <a:pt x="10531" y="4220"/>
                  </a:lnTo>
                  <a:cubicBezTo>
                    <a:pt x="10649" y="4211"/>
                    <a:pt x="10730" y="4093"/>
                    <a:pt x="10721" y="3975"/>
                  </a:cubicBezTo>
                  <a:cubicBezTo>
                    <a:pt x="10713" y="3855"/>
                    <a:pt x="10606" y="3776"/>
                    <a:pt x="10487" y="3776"/>
                  </a:cubicBezTo>
                  <a:close/>
                  <a:moveTo>
                    <a:pt x="10540" y="4799"/>
                  </a:moveTo>
                  <a:cubicBezTo>
                    <a:pt x="10413" y="4799"/>
                    <a:pt x="10314" y="4899"/>
                    <a:pt x="10314" y="5026"/>
                  </a:cubicBezTo>
                  <a:cubicBezTo>
                    <a:pt x="10314" y="5153"/>
                    <a:pt x="10413" y="5252"/>
                    <a:pt x="10540" y="5252"/>
                  </a:cubicBezTo>
                  <a:cubicBezTo>
                    <a:pt x="10667" y="5252"/>
                    <a:pt x="10766" y="5153"/>
                    <a:pt x="10766" y="5026"/>
                  </a:cubicBezTo>
                  <a:cubicBezTo>
                    <a:pt x="10766" y="4899"/>
                    <a:pt x="10667" y="4799"/>
                    <a:pt x="10540" y="4799"/>
                  </a:cubicBezTo>
                  <a:close/>
                  <a:moveTo>
                    <a:pt x="10540" y="5814"/>
                  </a:moveTo>
                  <a:cubicBezTo>
                    <a:pt x="10413" y="5814"/>
                    <a:pt x="10314" y="5922"/>
                    <a:pt x="10314" y="6040"/>
                  </a:cubicBezTo>
                  <a:cubicBezTo>
                    <a:pt x="10314" y="6167"/>
                    <a:pt x="10413" y="6266"/>
                    <a:pt x="10540" y="6266"/>
                  </a:cubicBezTo>
                  <a:cubicBezTo>
                    <a:pt x="10667" y="6266"/>
                    <a:pt x="10766" y="6167"/>
                    <a:pt x="10766" y="6040"/>
                  </a:cubicBezTo>
                  <a:cubicBezTo>
                    <a:pt x="10766" y="5922"/>
                    <a:pt x="10667" y="5814"/>
                    <a:pt x="10540" y="5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8699406" y="1543054"/>
              <a:ext cx="171584" cy="171153"/>
            </a:xfrm>
            <a:custGeom>
              <a:avLst/>
              <a:gdLst/>
              <a:ahLst/>
              <a:cxnLst/>
              <a:rect l="l" t="t" r="r" b="b"/>
              <a:pathLst>
                <a:path w="2390" h="2384" extrusionOk="0">
                  <a:moveTo>
                    <a:pt x="58" y="0"/>
                  </a:moveTo>
                  <a:cubicBezTo>
                    <a:pt x="27" y="0"/>
                    <a:pt x="1" y="25"/>
                    <a:pt x="9" y="56"/>
                  </a:cubicBezTo>
                  <a:lnTo>
                    <a:pt x="552" y="2039"/>
                  </a:lnTo>
                  <a:cubicBezTo>
                    <a:pt x="562" y="2064"/>
                    <a:pt x="585" y="2078"/>
                    <a:pt x="609" y="2078"/>
                  </a:cubicBezTo>
                  <a:cubicBezTo>
                    <a:pt x="629" y="2078"/>
                    <a:pt x="648" y="2069"/>
                    <a:pt x="660" y="2048"/>
                  </a:cubicBezTo>
                  <a:lnTo>
                    <a:pt x="950" y="1460"/>
                  </a:lnTo>
                  <a:cubicBezTo>
                    <a:pt x="966" y="1434"/>
                    <a:pt x="989" y="1423"/>
                    <a:pt x="1011" y="1423"/>
                  </a:cubicBezTo>
                  <a:cubicBezTo>
                    <a:pt x="1027" y="1423"/>
                    <a:pt x="1042" y="1430"/>
                    <a:pt x="1050" y="1442"/>
                  </a:cubicBezTo>
                  <a:lnTo>
                    <a:pt x="1973" y="2356"/>
                  </a:lnTo>
                  <a:cubicBezTo>
                    <a:pt x="1987" y="2374"/>
                    <a:pt x="2005" y="2383"/>
                    <a:pt x="2023" y="2383"/>
                  </a:cubicBezTo>
                  <a:cubicBezTo>
                    <a:pt x="2041" y="2383"/>
                    <a:pt x="2059" y="2374"/>
                    <a:pt x="2073" y="2356"/>
                  </a:cubicBezTo>
                  <a:lnTo>
                    <a:pt x="2381" y="2048"/>
                  </a:lnTo>
                  <a:cubicBezTo>
                    <a:pt x="2390" y="2039"/>
                    <a:pt x="2390" y="1994"/>
                    <a:pt x="2363" y="1958"/>
                  </a:cubicBezTo>
                  <a:lnTo>
                    <a:pt x="1448" y="1043"/>
                  </a:lnTo>
                  <a:cubicBezTo>
                    <a:pt x="1412" y="1007"/>
                    <a:pt x="1421" y="953"/>
                    <a:pt x="1475" y="944"/>
                  </a:cubicBezTo>
                  <a:lnTo>
                    <a:pt x="2064" y="645"/>
                  </a:lnTo>
                  <a:cubicBezTo>
                    <a:pt x="2109" y="627"/>
                    <a:pt x="2091" y="554"/>
                    <a:pt x="2046" y="545"/>
                  </a:cubicBezTo>
                  <a:lnTo>
                    <a:pt x="72" y="2"/>
                  </a:lnTo>
                  <a:cubicBezTo>
                    <a:pt x="67" y="1"/>
                    <a:pt x="62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666979" y="4709886"/>
              <a:ext cx="223059" cy="220403"/>
            </a:xfrm>
            <a:custGeom>
              <a:avLst/>
              <a:gdLst/>
              <a:ahLst/>
              <a:cxnLst/>
              <a:rect l="l" t="t" r="r" b="b"/>
              <a:pathLst>
                <a:path w="3107" h="3070" extrusionOk="0">
                  <a:moveTo>
                    <a:pt x="1902" y="1123"/>
                  </a:moveTo>
                  <a:lnTo>
                    <a:pt x="1820" y="1775"/>
                  </a:lnTo>
                  <a:cubicBezTo>
                    <a:pt x="1811" y="1838"/>
                    <a:pt x="1775" y="1893"/>
                    <a:pt x="1739" y="1929"/>
                  </a:cubicBezTo>
                  <a:cubicBezTo>
                    <a:pt x="1694" y="1965"/>
                    <a:pt x="1648" y="1983"/>
                    <a:pt x="1594" y="1983"/>
                  </a:cubicBezTo>
                  <a:cubicBezTo>
                    <a:pt x="1494" y="1983"/>
                    <a:pt x="1413" y="1956"/>
                    <a:pt x="1350" y="1884"/>
                  </a:cubicBezTo>
                  <a:cubicBezTo>
                    <a:pt x="1286" y="1829"/>
                    <a:pt x="1268" y="1748"/>
                    <a:pt x="1268" y="1666"/>
                  </a:cubicBezTo>
                  <a:cubicBezTo>
                    <a:pt x="1268" y="1503"/>
                    <a:pt x="1322" y="1377"/>
                    <a:pt x="1440" y="1277"/>
                  </a:cubicBezTo>
                  <a:cubicBezTo>
                    <a:pt x="1549" y="1168"/>
                    <a:pt x="1685" y="1123"/>
                    <a:pt x="1848" y="1123"/>
                  </a:cubicBezTo>
                  <a:close/>
                  <a:moveTo>
                    <a:pt x="1721" y="0"/>
                  </a:moveTo>
                  <a:cubicBezTo>
                    <a:pt x="1377" y="0"/>
                    <a:pt x="1069" y="82"/>
                    <a:pt x="815" y="227"/>
                  </a:cubicBezTo>
                  <a:cubicBezTo>
                    <a:pt x="553" y="381"/>
                    <a:pt x="345" y="580"/>
                    <a:pt x="209" y="833"/>
                  </a:cubicBezTo>
                  <a:cubicBezTo>
                    <a:pt x="64" y="1078"/>
                    <a:pt x="0" y="1350"/>
                    <a:pt x="0" y="1657"/>
                  </a:cubicBezTo>
                  <a:cubicBezTo>
                    <a:pt x="0" y="1929"/>
                    <a:pt x="64" y="2174"/>
                    <a:pt x="200" y="2391"/>
                  </a:cubicBezTo>
                  <a:cubicBezTo>
                    <a:pt x="335" y="2608"/>
                    <a:pt x="508" y="2780"/>
                    <a:pt x="734" y="2889"/>
                  </a:cubicBezTo>
                  <a:cubicBezTo>
                    <a:pt x="960" y="3016"/>
                    <a:pt x="1196" y="3070"/>
                    <a:pt x="1431" y="3070"/>
                  </a:cubicBezTo>
                  <a:cubicBezTo>
                    <a:pt x="1603" y="3070"/>
                    <a:pt x="1766" y="3061"/>
                    <a:pt x="1911" y="3034"/>
                  </a:cubicBezTo>
                  <a:cubicBezTo>
                    <a:pt x="2047" y="3007"/>
                    <a:pt x="2192" y="2961"/>
                    <a:pt x="2327" y="2889"/>
                  </a:cubicBezTo>
                  <a:lnTo>
                    <a:pt x="2201" y="2518"/>
                  </a:lnTo>
                  <a:cubicBezTo>
                    <a:pt x="2101" y="2572"/>
                    <a:pt x="1974" y="2617"/>
                    <a:pt x="1857" y="2644"/>
                  </a:cubicBezTo>
                  <a:cubicBezTo>
                    <a:pt x="1730" y="2662"/>
                    <a:pt x="1603" y="2681"/>
                    <a:pt x="1476" y="2681"/>
                  </a:cubicBezTo>
                  <a:cubicBezTo>
                    <a:pt x="1286" y="2681"/>
                    <a:pt x="1114" y="2635"/>
                    <a:pt x="960" y="2554"/>
                  </a:cubicBezTo>
                  <a:cubicBezTo>
                    <a:pt x="797" y="2472"/>
                    <a:pt x="680" y="2364"/>
                    <a:pt x="589" y="2201"/>
                  </a:cubicBezTo>
                  <a:cubicBezTo>
                    <a:pt x="498" y="2038"/>
                    <a:pt x="453" y="1875"/>
                    <a:pt x="453" y="1666"/>
                  </a:cubicBezTo>
                  <a:cubicBezTo>
                    <a:pt x="453" y="1422"/>
                    <a:pt x="517" y="1196"/>
                    <a:pt x="634" y="996"/>
                  </a:cubicBezTo>
                  <a:cubicBezTo>
                    <a:pt x="752" y="806"/>
                    <a:pt x="915" y="661"/>
                    <a:pt x="1105" y="562"/>
                  </a:cubicBezTo>
                  <a:cubicBezTo>
                    <a:pt x="1304" y="453"/>
                    <a:pt x="1513" y="399"/>
                    <a:pt x="1730" y="399"/>
                  </a:cubicBezTo>
                  <a:cubicBezTo>
                    <a:pt x="1920" y="399"/>
                    <a:pt x="2092" y="435"/>
                    <a:pt x="2237" y="517"/>
                  </a:cubicBezTo>
                  <a:cubicBezTo>
                    <a:pt x="2391" y="589"/>
                    <a:pt x="2509" y="707"/>
                    <a:pt x="2590" y="843"/>
                  </a:cubicBezTo>
                  <a:cubicBezTo>
                    <a:pt x="2672" y="978"/>
                    <a:pt x="2717" y="1132"/>
                    <a:pt x="2717" y="1322"/>
                  </a:cubicBezTo>
                  <a:cubicBezTo>
                    <a:pt x="2717" y="1458"/>
                    <a:pt x="2708" y="1567"/>
                    <a:pt x="2672" y="1666"/>
                  </a:cubicBezTo>
                  <a:cubicBezTo>
                    <a:pt x="2635" y="1775"/>
                    <a:pt x="2590" y="1848"/>
                    <a:pt x="2536" y="1911"/>
                  </a:cubicBezTo>
                  <a:cubicBezTo>
                    <a:pt x="2481" y="1965"/>
                    <a:pt x="2418" y="1983"/>
                    <a:pt x="2355" y="1983"/>
                  </a:cubicBezTo>
                  <a:cubicBezTo>
                    <a:pt x="2318" y="1983"/>
                    <a:pt x="2291" y="1974"/>
                    <a:pt x="2264" y="1938"/>
                  </a:cubicBezTo>
                  <a:cubicBezTo>
                    <a:pt x="2237" y="1911"/>
                    <a:pt x="2228" y="1875"/>
                    <a:pt x="2228" y="1820"/>
                  </a:cubicBezTo>
                  <a:lnTo>
                    <a:pt x="2327" y="942"/>
                  </a:lnTo>
                  <a:lnTo>
                    <a:pt x="2155" y="770"/>
                  </a:lnTo>
                  <a:lnTo>
                    <a:pt x="1820" y="770"/>
                  </a:lnTo>
                  <a:cubicBezTo>
                    <a:pt x="1639" y="770"/>
                    <a:pt x="1476" y="806"/>
                    <a:pt x="1322" y="888"/>
                  </a:cubicBezTo>
                  <a:cubicBezTo>
                    <a:pt x="1159" y="951"/>
                    <a:pt x="1042" y="1069"/>
                    <a:pt x="951" y="1205"/>
                  </a:cubicBezTo>
                  <a:cubicBezTo>
                    <a:pt x="861" y="1340"/>
                    <a:pt x="815" y="1494"/>
                    <a:pt x="815" y="1676"/>
                  </a:cubicBezTo>
                  <a:cubicBezTo>
                    <a:pt x="815" y="1893"/>
                    <a:pt x="879" y="2065"/>
                    <a:pt x="1006" y="2192"/>
                  </a:cubicBezTo>
                  <a:cubicBezTo>
                    <a:pt x="1132" y="2309"/>
                    <a:pt x="1322" y="2373"/>
                    <a:pt x="1567" y="2373"/>
                  </a:cubicBezTo>
                  <a:cubicBezTo>
                    <a:pt x="1639" y="2373"/>
                    <a:pt x="1703" y="2364"/>
                    <a:pt x="1775" y="2336"/>
                  </a:cubicBezTo>
                  <a:cubicBezTo>
                    <a:pt x="1839" y="2309"/>
                    <a:pt x="1902" y="2291"/>
                    <a:pt x="1956" y="2255"/>
                  </a:cubicBezTo>
                  <a:cubicBezTo>
                    <a:pt x="2047" y="2336"/>
                    <a:pt x="2174" y="2373"/>
                    <a:pt x="2309" y="2373"/>
                  </a:cubicBezTo>
                  <a:cubicBezTo>
                    <a:pt x="2545" y="2373"/>
                    <a:pt x="2735" y="2264"/>
                    <a:pt x="2880" y="2083"/>
                  </a:cubicBezTo>
                  <a:cubicBezTo>
                    <a:pt x="3034" y="1902"/>
                    <a:pt x="3106" y="1630"/>
                    <a:pt x="3106" y="1295"/>
                  </a:cubicBezTo>
                  <a:cubicBezTo>
                    <a:pt x="3106" y="1060"/>
                    <a:pt x="3052" y="833"/>
                    <a:pt x="2925" y="643"/>
                  </a:cubicBezTo>
                  <a:cubicBezTo>
                    <a:pt x="2807" y="435"/>
                    <a:pt x="2644" y="290"/>
                    <a:pt x="2427" y="172"/>
                  </a:cubicBezTo>
                  <a:cubicBezTo>
                    <a:pt x="2219" y="64"/>
                    <a:pt x="1974" y="0"/>
                    <a:pt x="17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8737674" y="148375"/>
              <a:ext cx="133319" cy="133319"/>
            </a:xfrm>
            <a:custGeom>
              <a:avLst/>
              <a:gdLst/>
              <a:ahLst/>
              <a:cxnLst/>
              <a:rect l="l" t="t" r="r" b="b"/>
              <a:pathLst>
                <a:path w="1857" h="1857" extrusionOk="0">
                  <a:moveTo>
                    <a:pt x="924" y="345"/>
                  </a:moveTo>
                  <a:cubicBezTo>
                    <a:pt x="1241" y="345"/>
                    <a:pt x="1512" y="607"/>
                    <a:pt x="1512" y="933"/>
                  </a:cubicBezTo>
                  <a:cubicBezTo>
                    <a:pt x="1512" y="1259"/>
                    <a:pt x="1259" y="1522"/>
                    <a:pt x="924" y="1522"/>
                  </a:cubicBezTo>
                  <a:cubicBezTo>
                    <a:pt x="598" y="1522"/>
                    <a:pt x="335" y="1259"/>
                    <a:pt x="335" y="933"/>
                  </a:cubicBezTo>
                  <a:cubicBezTo>
                    <a:pt x="335" y="607"/>
                    <a:pt x="598" y="345"/>
                    <a:pt x="924" y="345"/>
                  </a:cubicBezTo>
                  <a:close/>
                  <a:moveTo>
                    <a:pt x="924" y="1"/>
                  </a:moveTo>
                  <a:cubicBezTo>
                    <a:pt x="417" y="1"/>
                    <a:pt x="0" y="426"/>
                    <a:pt x="0" y="933"/>
                  </a:cubicBezTo>
                  <a:cubicBezTo>
                    <a:pt x="0" y="1440"/>
                    <a:pt x="417" y="1857"/>
                    <a:pt x="924" y="1857"/>
                  </a:cubicBezTo>
                  <a:cubicBezTo>
                    <a:pt x="1440" y="1857"/>
                    <a:pt x="1856" y="1440"/>
                    <a:pt x="1856" y="933"/>
                  </a:cubicBezTo>
                  <a:cubicBezTo>
                    <a:pt x="1856" y="426"/>
                    <a:pt x="1440" y="1"/>
                    <a:pt x="9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8389075" y="413138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8900788" y="1381650"/>
              <a:ext cx="83400" cy="8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301405" y="2688213"/>
              <a:ext cx="250987" cy="261253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1757" y="1158"/>
                  </a:moveTo>
                  <a:cubicBezTo>
                    <a:pt x="2128" y="1158"/>
                    <a:pt x="2436" y="1456"/>
                    <a:pt x="2436" y="1837"/>
                  </a:cubicBezTo>
                  <a:cubicBezTo>
                    <a:pt x="2436" y="2217"/>
                    <a:pt x="2128" y="2516"/>
                    <a:pt x="1757" y="2516"/>
                  </a:cubicBezTo>
                  <a:cubicBezTo>
                    <a:pt x="1386" y="2516"/>
                    <a:pt x="1078" y="2217"/>
                    <a:pt x="1078" y="1837"/>
                  </a:cubicBezTo>
                  <a:cubicBezTo>
                    <a:pt x="1078" y="1466"/>
                    <a:pt x="1386" y="1158"/>
                    <a:pt x="1757" y="1158"/>
                  </a:cubicBezTo>
                  <a:close/>
                  <a:moveTo>
                    <a:pt x="1757" y="931"/>
                  </a:moveTo>
                  <a:cubicBezTo>
                    <a:pt x="1259" y="931"/>
                    <a:pt x="861" y="1339"/>
                    <a:pt x="861" y="1828"/>
                  </a:cubicBezTo>
                  <a:cubicBezTo>
                    <a:pt x="861" y="2326"/>
                    <a:pt x="1268" y="2724"/>
                    <a:pt x="1757" y="2724"/>
                  </a:cubicBezTo>
                  <a:cubicBezTo>
                    <a:pt x="2255" y="2724"/>
                    <a:pt x="2653" y="2326"/>
                    <a:pt x="2653" y="1828"/>
                  </a:cubicBezTo>
                  <a:cubicBezTo>
                    <a:pt x="2653" y="1330"/>
                    <a:pt x="2255" y="931"/>
                    <a:pt x="1757" y="931"/>
                  </a:cubicBezTo>
                  <a:close/>
                  <a:moveTo>
                    <a:pt x="1765" y="250"/>
                  </a:moveTo>
                  <a:cubicBezTo>
                    <a:pt x="1843" y="250"/>
                    <a:pt x="1920" y="257"/>
                    <a:pt x="1992" y="270"/>
                  </a:cubicBezTo>
                  <a:lnTo>
                    <a:pt x="1992" y="741"/>
                  </a:lnTo>
                  <a:lnTo>
                    <a:pt x="2074" y="759"/>
                  </a:lnTo>
                  <a:cubicBezTo>
                    <a:pt x="2255" y="805"/>
                    <a:pt x="2409" y="913"/>
                    <a:pt x="2545" y="1031"/>
                  </a:cubicBezTo>
                  <a:lnTo>
                    <a:pt x="2608" y="1094"/>
                  </a:lnTo>
                  <a:lnTo>
                    <a:pt x="3016" y="850"/>
                  </a:lnTo>
                  <a:cubicBezTo>
                    <a:pt x="3106" y="977"/>
                    <a:pt x="3179" y="1103"/>
                    <a:pt x="3242" y="1248"/>
                  </a:cubicBezTo>
                  <a:lnTo>
                    <a:pt x="2835" y="1484"/>
                  </a:lnTo>
                  <a:lnTo>
                    <a:pt x="2853" y="1565"/>
                  </a:lnTo>
                  <a:cubicBezTo>
                    <a:pt x="2880" y="1656"/>
                    <a:pt x="2889" y="1746"/>
                    <a:pt x="2889" y="1837"/>
                  </a:cubicBezTo>
                  <a:cubicBezTo>
                    <a:pt x="2889" y="1927"/>
                    <a:pt x="2880" y="2018"/>
                    <a:pt x="2853" y="2108"/>
                  </a:cubicBezTo>
                  <a:lnTo>
                    <a:pt x="2835" y="2190"/>
                  </a:lnTo>
                  <a:lnTo>
                    <a:pt x="3242" y="2425"/>
                  </a:lnTo>
                  <a:cubicBezTo>
                    <a:pt x="3179" y="2561"/>
                    <a:pt x="3115" y="2697"/>
                    <a:pt x="3016" y="2824"/>
                  </a:cubicBezTo>
                  <a:lnTo>
                    <a:pt x="2608" y="2588"/>
                  </a:lnTo>
                  <a:lnTo>
                    <a:pt x="2545" y="2643"/>
                  </a:lnTo>
                  <a:cubicBezTo>
                    <a:pt x="2409" y="2769"/>
                    <a:pt x="2255" y="2869"/>
                    <a:pt x="2074" y="2914"/>
                  </a:cubicBezTo>
                  <a:lnTo>
                    <a:pt x="1992" y="2932"/>
                  </a:lnTo>
                  <a:lnTo>
                    <a:pt x="1992" y="3412"/>
                  </a:lnTo>
                  <a:cubicBezTo>
                    <a:pt x="1915" y="3426"/>
                    <a:pt x="1839" y="3433"/>
                    <a:pt x="1762" y="3433"/>
                  </a:cubicBezTo>
                  <a:cubicBezTo>
                    <a:pt x="1685" y="3433"/>
                    <a:pt x="1608" y="3426"/>
                    <a:pt x="1531" y="3412"/>
                  </a:cubicBezTo>
                  <a:lnTo>
                    <a:pt x="1531" y="2941"/>
                  </a:lnTo>
                  <a:lnTo>
                    <a:pt x="1449" y="2914"/>
                  </a:lnTo>
                  <a:cubicBezTo>
                    <a:pt x="1268" y="2869"/>
                    <a:pt x="1114" y="2769"/>
                    <a:pt x="978" y="2643"/>
                  </a:cubicBezTo>
                  <a:lnTo>
                    <a:pt x="915" y="2588"/>
                  </a:lnTo>
                  <a:lnTo>
                    <a:pt x="508" y="2824"/>
                  </a:lnTo>
                  <a:cubicBezTo>
                    <a:pt x="417" y="2697"/>
                    <a:pt x="345" y="2579"/>
                    <a:pt x="281" y="2425"/>
                  </a:cubicBezTo>
                  <a:lnTo>
                    <a:pt x="689" y="2190"/>
                  </a:lnTo>
                  <a:lnTo>
                    <a:pt x="670" y="2108"/>
                  </a:lnTo>
                  <a:cubicBezTo>
                    <a:pt x="643" y="2018"/>
                    <a:pt x="634" y="1927"/>
                    <a:pt x="634" y="1837"/>
                  </a:cubicBezTo>
                  <a:cubicBezTo>
                    <a:pt x="634" y="1746"/>
                    <a:pt x="643" y="1656"/>
                    <a:pt x="670" y="1565"/>
                  </a:cubicBezTo>
                  <a:lnTo>
                    <a:pt x="689" y="1493"/>
                  </a:lnTo>
                  <a:lnTo>
                    <a:pt x="281" y="1248"/>
                  </a:lnTo>
                  <a:cubicBezTo>
                    <a:pt x="345" y="1112"/>
                    <a:pt x="408" y="977"/>
                    <a:pt x="508" y="859"/>
                  </a:cubicBezTo>
                  <a:lnTo>
                    <a:pt x="915" y="1094"/>
                  </a:lnTo>
                  <a:lnTo>
                    <a:pt x="978" y="1040"/>
                  </a:lnTo>
                  <a:cubicBezTo>
                    <a:pt x="1114" y="913"/>
                    <a:pt x="1268" y="814"/>
                    <a:pt x="1449" y="768"/>
                  </a:cubicBezTo>
                  <a:lnTo>
                    <a:pt x="1531" y="741"/>
                  </a:lnTo>
                  <a:lnTo>
                    <a:pt x="1531" y="270"/>
                  </a:lnTo>
                  <a:cubicBezTo>
                    <a:pt x="1608" y="257"/>
                    <a:pt x="1687" y="250"/>
                    <a:pt x="1765" y="250"/>
                  </a:cubicBezTo>
                  <a:close/>
                  <a:moveTo>
                    <a:pt x="1756" y="1"/>
                  </a:moveTo>
                  <a:cubicBezTo>
                    <a:pt x="1635" y="1"/>
                    <a:pt x="1513" y="12"/>
                    <a:pt x="1395" y="35"/>
                  </a:cubicBezTo>
                  <a:lnTo>
                    <a:pt x="1304" y="62"/>
                  </a:lnTo>
                  <a:lnTo>
                    <a:pt x="1304" y="560"/>
                  </a:lnTo>
                  <a:cubicBezTo>
                    <a:pt x="1141" y="614"/>
                    <a:pt x="996" y="705"/>
                    <a:pt x="870" y="805"/>
                  </a:cubicBezTo>
                  <a:lnTo>
                    <a:pt x="444" y="560"/>
                  </a:lnTo>
                  <a:lnTo>
                    <a:pt x="390" y="623"/>
                  </a:lnTo>
                  <a:cubicBezTo>
                    <a:pt x="227" y="805"/>
                    <a:pt x="100" y="1022"/>
                    <a:pt x="28" y="1248"/>
                  </a:cubicBezTo>
                  <a:lnTo>
                    <a:pt x="0" y="1330"/>
                  </a:lnTo>
                  <a:lnTo>
                    <a:pt x="435" y="1574"/>
                  </a:lnTo>
                  <a:cubicBezTo>
                    <a:pt x="417" y="1665"/>
                    <a:pt x="408" y="1746"/>
                    <a:pt x="408" y="1828"/>
                  </a:cubicBezTo>
                  <a:cubicBezTo>
                    <a:pt x="408" y="1909"/>
                    <a:pt x="417" y="2000"/>
                    <a:pt x="435" y="2072"/>
                  </a:cubicBezTo>
                  <a:lnTo>
                    <a:pt x="0" y="2326"/>
                  </a:lnTo>
                  <a:lnTo>
                    <a:pt x="28" y="2407"/>
                  </a:lnTo>
                  <a:cubicBezTo>
                    <a:pt x="100" y="2634"/>
                    <a:pt x="227" y="2851"/>
                    <a:pt x="390" y="3032"/>
                  </a:cubicBezTo>
                  <a:lnTo>
                    <a:pt x="444" y="3095"/>
                  </a:lnTo>
                  <a:lnTo>
                    <a:pt x="870" y="2851"/>
                  </a:lnTo>
                  <a:cubicBezTo>
                    <a:pt x="996" y="2960"/>
                    <a:pt x="1141" y="3041"/>
                    <a:pt x="1304" y="3095"/>
                  </a:cubicBezTo>
                  <a:lnTo>
                    <a:pt x="1304" y="3584"/>
                  </a:lnTo>
                  <a:lnTo>
                    <a:pt x="1395" y="3602"/>
                  </a:lnTo>
                  <a:cubicBezTo>
                    <a:pt x="1522" y="3630"/>
                    <a:pt x="1630" y="3639"/>
                    <a:pt x="1757" y="3639"/>
                  </a:cubicBezTo>
                  <a:cubicBezTo>
                    <a:pt x="1884" y="3639"/>
                    <a:pt x="2002" y="3630"/>
                    <a:pt x="2110" y="3621"/>
                  </a:cubicBezTo>
                  <a:lnTo>
                    <a:pt x="2201" y="3593"/>
                  </a:lnTo>
                  <a:lnTo>
                    <a:pt x="2201" y="3095"/>
                  </a:lnTo>
                  <a:cubicBezTo>
                    <a:pt x="2355" y="3041"/>
                    <a:pt x="2499" y="2950"/>
                    <a:pt x="2626" y="2851"/>
                  </a:cubicBezTo>
                  <a:lnTo>
                    <a:pt x="3061" y="3095"/>
                  </a:lnTo>
                  <a:lnTo>
                    <a:pt x="3115" y="3032"/>
                  </a:lnTo>
                  <a:cubicBezTo>
                    <a:pt x="3269" y="2851"/>
                    <a:pt x="3396" y="2634"/>
                    <a:pt x="3477" y="2407"/>
                  </a:cubicBezTo>
                  <a:lnTo>
                    <a:pt x="3495" y="2326"/>
                  </a:lnTo>
                  <a:lnTo>
                    <a:pt x="3070" y="2072"/>
                  </a:lnTo>
                  <a:cubicBezTo>
                    <a:pt x="3079" y="1982"/>
                    <a:pt x="3088" y="1909"/>
                    <a:pt x="3088" y="1828"/>
                  </a:cubicBezTo>
                  <a:cubicBezTo>
                    <a:pt x="3088" y="1746"/>
                    <a:pt x="3079" y="1656"/>
                    <a:pt x="3070" y="1574"/>
                  </a:cubicBezTo>
                  <a:lnTo>
                    <a:pt x="3495" y="1330"/>
                  </a:lnTo>
                  <a:lnTo>
                    <a:pt x="3477" y="1248"/>
                  </a:lnTo>
                  <a:cubicBezTo>
                    <a:pt x="3396" y="1022"/>
                    <a:pt x="3269" y="805"/>
                    <a:pt x="3115" y="623"/>
                  </a:cubicBezTo>
                  <a:lnTo>
                    <a:pt x="3061" y="560"/>
                  </a:lnTo>
                  <a:lnTo>
                    <a:pt x="2626" y="805"/>
                  </a:lnTo>
                  <a:cubicBezTo>
                    <a:pt x="2499" y="696"/>
                    <a:pt x="2355" y="614"/>
                    <a:pt x="2201" y="560"/>
                  </a:cubicBezTo>
                  <a:lnTo>
                    <a:pt x="2201" y="62"/>
                  </a:lnTo>
                  <a:lnTo>
                    <a:pt x="2110" y="35"/>
                  </a:lnTo>
                  <a:cubicBezTo>
                    <a:pt x="1997" y="12"/>
                    <a:pt x="1877" y="1"/>
                    <a:pt x="1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xandria"/>
              <a:buNone/>
              <a:defRPr sz="30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xandria"/>
              <a:buNone/>
              <a:defRPr sz="30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xandria"/>
              <a:buNone/>
              <a:defRPr sz="30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xandria"/>
              <a:buNone/>
              <a:defRPr sz="30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xandria"/>
              <a:buNone/>
              <a:defRPr sz="30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xandria"/>
              <a:buNone/>
              <a:defRPr sz="30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xandria"/>
              <a:buNone/>
              <a:defRPr sz="30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xandria"/>
              <a:buNone/>
              <a:defRPr sz="30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xandria"/>
              <a:buNone/>
              <a:defRPr sz="3000" b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69" r:id="rId11"/>
    <p:sldLayoutId id="214748367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D05B-B0F3-B096-4E57-818C45B40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8750" y="-648596"/>
            <a:ext cx="5566500" cy="2452800"/>
          </a:xfrm>
        </p:spPr>
        <p:txBody>
          <a:bodyPr/>
          <a:lstStyle/>
          <a:p>
            <a:r>
              <a:rPr lang="en-ID" sz="3600" dirty="0"/>
              <a:t>KELOMPOK 3</a:t>
            </a:r>
            <a:endParaRPr lang="en-GB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40B09F-9809-7DB6-94DE-43B50B962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88750" y="2143354"/>
            <a:ext cx="5566500" cy="1874996"/>
          </a:xfrm>
        </p:spPr>
        <p:txBody>
          <a:bodyPr/>
          <a:lstStyle/>
          <a:p>
            <a:r>
              <a:rPr lang="en-ID" sz="1800" dirty="0"/>
              <a:t>ALFIN MUHAMMAD NUGROHO</a:t>
            </a:r>
          </a:p>
          <a:p>
            <a:r>
              <a:rPr lang="en-ID" sz="1800" dirty="0"/>
              <a:t>SYARIF HIDAYAT</a:t>
            </a:r>
          </a:p>
          <a:p>
            <a:r>
              <a:rPr lang="en-ID" sz="1800" dirty="0"/>
              <a:t>MAHESA ARYA IZZA DILATFA</a:t>
            </a:r>
          </a:p>
          <a:p>
            <a:r>
              <a:rPr lang="en-ID" sz="1800" dirty="0"/>
              <a:t>VITO BADRUL FIKRI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717731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2B731-11E2-D67F-E88C-D64A5B5A3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VIDEO </a:t>
            </a:r>
            <a:endParaRPr lang="en-GB" dirty="0"/>
          </a:p>
        </p:txBody>
      </p:sp>
      <p:pic>
        <p:nvPicPr>
          <p:cNvPr id="4" name="WhatsApp Video 2024-01-10 at 11.31.29_666b12fd">
            <a:hlinkClick r:id="" action="ppaction://media"/>
            <a:extLst>
              <a:ext uri="{FF2B5EF4-FFF2-40B4-BE49-F238E27FC236}">
                <a16:creationId xmlns:a16="http://schemas.microsoft.com/office/drawing/2014/main" id="{A17F6076-D262-C85D-5380-855FA77411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6516" b="25689"/>
          <a:stretch/>
        </p:blipFill>
        <p:spPr>
          <a:xfrm>
            <a:off x="2757910" y="1155801"/>
            <a:ext cx="3628180" cy="372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154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91;p47">
            <a:extLst>
              <a:ext uri="{FF2B5EF4-FFF2-40B4-BE49-F238E27FC236}">
                <a16:creationId xmlns:a16="http://schemas.microsoft.com/office/drawing/2014/main" id="{1E0FCDE2-0110-5F11-C398-994166D88237}"/>
              </a:ext>
            </a:extLst>
          </p:cNvPr>
          <p:cNvSpPr txBox="1">
            <a:spLocks/>
          </p:cNvSpPr>
          <p:nvPr/>
        </p:nvSpPr>
        <p:spPr>
          <a:xfrm>
            <a:off x="2409449" y="2081128"/>
            <a:ext cx="4905750" cy="1341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/>
              <a:t>Do you have any questions?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472B53-1A7A-92DE-FBB9-46A12B4C8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056" y="1003356"/>
            <a:ext cx="4328535" cy="134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109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753;p56">
            <a:extLst>
              <a:ext uri="{FF2B5EF4-FFF2-40B4-BE49-F238E27FC236}">
                <a16:creationId xmlns:a16="http://schemas.microsoft.com/office/drawing/2014/main" id="{3A93A69F-9503-F890-4426-E9D564A1234A}"/>
              </a:ext>
            </a:extLst>
          </p:cNvPr>
          <p:cNvGrpSpPr/>
          <p:nvPr/>
        </p:nvGrpSpPr>
        <p:grpSpPr>
          <a:xfrm>
            <a:off x="1318656" y="1120714"/>
            <a:ext cx="6727820" cy="2897636"/>
            <a:chOff x="238125" y="1038125"/>
            <a:chExt cx="7146800" cy="3633625"/>
          </a:xfrm>
        </p:grpSpPr>
        <p:sp>
          <p:nvSpPr>
            <p:cNvPr id="3" name="Google Shape;2754;p56">
              <a:extLst>
                <a:ext uri="{FF2B5EF4-FFF2-40B4-BE49-F238E27FC236}">
                  <a16:creationId xmlns:a16="http://schemas.microsoft.com/office/drawing/2014/main" id="{7B458F29-C384-D5C3-FEEC-4A8D27863D7A}"/>
                </a:ext>
              </a:extLst>
            </p:cNvPr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755;p56">
              <a:extLst>
                <a:ext uri="{FF2B5EF4-FFF2-40B4-BE49-F238E27FC236}">
                  <a16:creationId xmlns:a16="http://schemas.microsoft.com/office/drawing/2014/main" id="{CD22FFD4-15EE-7755-5BD5-B2A7DF953F7B}"/>
                </a:ext>
              </a:extLst>
            </p:cNvPr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756;p56">
              <a:extLst>
                <a:ext uri="{FF2B5EF4-FFF2-40B4-BE49-F238E27FC236}">
                  <a16:creationId xmlns:a16="http://schemas.microsoft.com/office/drawing/2014/main" id="{999F5200-FE52-7531-9ABB-0D31B072D29B}"/>
                </a:ext>
              </a:extLst>
            </p:cNvPr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757;p56">
              <a:extLst>
                <a:ext uri="{FF2B5EF4-FFF2-40B4-BE49-F238E27FC236}">
                  <a16:creationId xmlns:a16="http://schemas.microsoft.com/office/drawing/2014/main" id="{85D05D30-D13E-DF90-0383-DE3B90F34158}"/>
                </a:ext>
              </a:extLst>
            </p:cNvPr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758;p56">
              <a:extLst>
                <a:ext uri="{FF2B5EF4-FFF2-40B4-BE49-F238E27FC236}">
                  <a16:creationId xmlns:a16="http://schemas.microsoft.com/office/drawing/2014/main" id="{81912F9F-5862-784E-FAE3-451577334957}"/>
                </a:ext>
              </a:extLst>
            </p:cNvPr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759;p56">
              <a:extLst>
                <a:ext uri="{FF2B5EF4-FFF2-40B4-BE49-F238E27FC236}">
                  <a16:creationId xmlns:a16="http://schemas.microsoft.com/office/drawing/2014/main" id="{EF6FEE7F-E371-CE81-32F2-5798B59A42AF}"/>
                </a:ext>
              </a:extLst>
            </p:cNvPr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760;p56">
              <a:extLst>
                <a:ext uri="{FF2B5EF4-FFF2-40B4-BE49-F238E27FC236}">
                  <a16:creationId xmlns:a16="http://schemas.microsoft.com/office/drawing/2014/main" id="{A3249809-A0E1-F4C7-1A0D-E987DD415716}"/>
                </a:ext>
              </a:extLst>
            </p:cNvPr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761;p56">
              <a:extLst>
                <a:ext uri="{FF2B5EF4-FFF2-40B4-BE49-F238E27FC236}">
                  <a16:creationId xmlns:a16="http://schemas.microsoft.com/office/drawing/2014/main" id="{04C918DD-7769-88C3-F0B0-967F7B3B62B8}"/>
                </a:ext>
              </a:extLst>
            </p:cNvPr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762;p56">
              <a:extLst>
                <a:ext uri="{FF2B5EF4-FFF2-40B4-BE49-F238E27FC236}">
                  <a16:creationId xmlns:a16="http://schemas.microsoft.com/office/drawing/2014/main" id="{7BB5B274-9644-4E60-1106-3ACA4F6AD2DF}"/>
                </a:ext>
              </a:extLst>
            </p:cNvPr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763;p56">
              <a:extLst>
                <a:ext uri="{FF2B5EF4-FFF2-40B4-BE49-F238E27FC236}">
                  <a16:creationId xmlns:a16="http://schemas.microsoft.com/office/drawing/2014/main" id="{11558C9E-2A9B-E55E-5E30-E7DB035C7391}"/>
                </a:ext>
              </a:extLst>
            </p:cNvPr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764;p56">
              <a:extLst>
                <a:ext uri="{FF2B5EF4-FFF2-40B4-BE49-F238E27FC236}">
                  <a16:creationId xmlns:a16="http://schemas.microsoft.com/office/drawing/2014/main" id="{286A114E-F67E-75CC-1835-B9E90CA19699}"/>
                </a:ext>
              </a:extLst>
            </p:cNvPr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765;p56">
              <a:extLst>
                <a:ext uri="{FF2B5EF4-FFF2-40B4-BE49-F238E27FC236}">
                  <a16:creationId xmlns:a16="http://schemas.microsoft.com/office/drawing/2014/main" id="{6608C20C-9095-467B-6A80-C3AC61D193FC}"/>
                </a:ext>
              </a:extLst>
            </p:cNvPr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766;p56">
              <a:extLst>
                <a:ext uri="{FF2B5EF4-FFF2-40B4-BE49-F238E27FC236}">
                  <a16:creationId xmlns:a16="http://schemas.microsoft.com/office/drawing/2014/main" id="{177A4E06-D497-87B1-E335-715FDB2C06BF}"/>
                </a:ext>
              </a:extLst>
            </p:cNvPr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767;p56">
              <a:extLst>
                <a:ext uri="{FF2B5EF4-FFF2-40B4-BE49-F238E27FC236}">
                  <a16:creationId xmlns:a16="http://schemas.microsoft.com/office/drawing/2014/main" id="{AFF9A22C-E042-F70B-9F4F-56C1FBB1BD21}"/>
                </a:ext>
              </a:extLst>
            </p:cNvPr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768;p56">
              <a:extLst>
                <a:ext uri="{FF2B5EF4-FFF2-40B4-BE49-F238E27FC236}">
                  <a16:creationId xmlns:a16="http://schemas.microsoft.com/office/drawing/2014/main" id="{574F66EF-B746-B7C5-010D-ADF535E5CB26}"/>
                </a:ext>
              </a:extLst>
            </p:cNvPr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769;p56">
              <a:extLst>
                <a:ext uri="{FF2B5EF4-FFF2-40B4-BE49-F238E27FC236}">
                  <a16:creationId xmlns:a16="http://schemas.microsoft.com/office/drawing/2014/main" id="{35EB1D46-2F40-F012-988A-4DA73963E724}"/>
                </a:ext>
              </a:extLst>
            </p:cNvPr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770;p56">
              <a:extLst>
                <a:ext uri="{FF2B5EF4-FFF2-40B4-BE49-F238E27FC236}">
                  <a16:creationId xmlns:a16="http://schemas.microsoft.com/office/drawing/2014/main" id="{E316CF4D-2161-7CF8-B085-F0990FD08A22}"/>
                </a:ext>
              </a:extLst>
            </p:cNvPr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771;p56">
              <a:extLst>
                <a:ext uri="{FF2B5EF4-FFF2-40B4-BE49-F238E27FC236}">
                  <a16:creationId xmlns:a16="http://schemas.microsoft.com/office/drawing/2014/main" id="{E95DFB0E-0AAF-0C1F-94A7-B770A7748612}"/>
                </a:ext>
              </a:extLst>
            </p:cNvPr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772;p56">
              <a:extLst>
                <a:ext uri="{FF2B5EF4-FFF2-40B4-BE49-F238E27FC236}">
                  <a16:creationId xmlns:a16="http://schemas.microsoft.com/office/drawing/2014/main" id="{ECCD66B5-CD39-5ACF-C3B1-DF6965F9A348}"/>
                </a:ext>
              </a:extLst>
            </p:cNvPr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773;p56">
              <a:extLst>
                <a:ext uri="{FF2B5EF4-FFF2-40B4-BE49-F238E27FC236}">
                  <a16:creationId xmlns:a16="http://schemas.microsoft.com/office/drawing/2014/main" id="{32FFF461-2FDA-C552-0684-DCC42591E1BE}"/>
                </a:ext>
              </a:extLst>
            </p:cNvPr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774;p56">
              <a:extLst>
                <a:ext uri="{FF2B5EF4-FFF2-40B4-BE49-F238E27FC236}">
                  <a16:creationId xmlns:a16="http://schemas.microsoft.com/office/drawing/2014/main" id="{10C97169-B2F1-86C7-6260-282A4A20FD68}"/>
                </a:ext>
              </a:extLst>
            </p:cNvPr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775;p56">
              <a:extLst>
                <a:ext uri="{FF2B5EF4-FFF2-40B4-BE49-F238E27FC236}">
                  <a16:creationId xmlns:a16="http://schemas.microsoft.com/office/drawing/2014/main" id="{137460CE-406F-08BD-7B5B-3DDBAC0542AF}"/>
                </a:ext>
              </a:extLst>
            </p:cNvPr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776;p56">
              <a:extLst>
                <a:ext uri="{FF2B5EF4-FFF2-40B4-BE49-F238E27FC236}">
                  <a16:creationId xmlns:a16="http://schemas.microsoft.com/office/drawing/2014/main" id="{78B3EBA7-1945-E4DA-6E99-BB52DA253C11}"/>
                </a:ext>
              </a:extLst>
            </p:cNvPr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77;p56">
              <a:extLst>
                <a:ext uri="{FF2B5EF4-FFF2-40B4-BE49-F238E27FC236}">
                  <a16:creationId xmlns:a16="http://schemas.microsoft.com/office/drawing/2014/main" id="{169E213A-114C-DDB7-3302-EE61698A1E87}"/>
                </a:ext>
              </a:extLst>
            </p:cNvPr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78;p56">
              <a:extLst>
                <a:ext uri="{FF2B5EF4-FFF2-40B4-BE49-F238E27FC236}">
                  <a16:creationId xmlns:a16="http://schemas.microsoft.com/office/drawing/2014/main" id="{E6FC416B-9BBC-B17B-BAF4-40878A37301F}"/>
                </a:ext>
              </a:extLst>
            </p:cNvPr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779;p56">
              <a:extLst>
                <a:ext uri="{FF2B5EF4-FFF2-40B4-BE49-F238E27FC236}">
                  <a16:creationId xmlns:a16="http://schemas.microsoft.com/office/drawing/2014/main" id="{3AAE9CC0-EDBC-E777-3FA7-2241EED08F25}"/>
                </a:ext>
              </a:extLst>
            </p:cNvPr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780;p56">
              <a:extLst>
                <a:ext uri="{FF2B5EF4-FFF2-40B4-BE49-F238E27FC236}">
                  <a16:creationId xmlns:a16="http://schemas.microsoft.com/office/drawing/2014/main" id="{1C3061B9-4A40-7B5B-B75F-95EFAD5286C0}"/>
                </a:ext>
              </a:extLst>
            </p:cNvPr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781;p56">
              <a:extLst>
                <a:ext uri="{FF2B5EF4-FFF2-40B4-BE49-F238E27FC236}">
                  <a16:creationId xmlns:a16="http://schemas.microsoft.com/office/drawing/2014/main" id="{4265692C-B8F9-B666-F7F3-DFAA0588BCF9}"/>
                </a:ext>
              </a:extLst>
            </p:cNvPr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782;p56">
              <a:extLst>
                <a:ext uri="{FF2B5EF4-FFF2-40B4-BE49-F238E27FC236}">
                  <a16:creationId xmlns:a16="http://schemas.microsoft.com/office/drawing/2014/main" id="{ADF4453F-16DD-E315-D0C9-B79A7D00D9E8}"/>
                </a:ext>
              </a:extLst>
            </p:cNvPr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783;p56">
              <a:extLst>
                <a:ext uri="{FF2B5EF4-FFF2-40B4-BE49-F238E27FC236}">
                  <a16:creationId xmlns:a16="http://schemas.microsoft.com/office/drawing/2014/main" id="{8D4DFB7B-97C2-4A8B-7987-5AA7C21400BC}"/>
                </a:ext>
              </a:extLst>
            </p:cNvPr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784;p56">
              <a:extLst>
                <a:ext uri="{FF2B5EF4-FFF2-40B4-BE49-F238E27FC236}">
                  <a16:creationId xmlns:a16="http://schemas.microsoft.com/office/drawing/2014/main" id="{016A65C1-B1FE-67E9-54A9-450493141B4B}"/>
                </a:ext>
              </a:extLst>
            </p:cNvPr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85;p56">
              <a:extLst>
                <a:ext uri="{FF2B5EF4-FFF2-40B4-BE49-F238E27FC236}">
                  <a16:creationId xmlns:a16="http://schemas.microsoft.com/office/drawing/2014/main" id="{CB396B51-C054-C7BB-4122-C6AC1D56BADE}"/>
                </a:ext>
              </a:extLst>
            </p:cNvPr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86;p56">
              <a:extLst>
                <a:ext uri="{FF2B5EF4-FFF2-40B4-BE49-F238E27FC236}">
                  <a16:creationId xmlns:a16="http://schemas.microsoft.com/office/drawing/2014/main" id="{B6EAF513-EA0C-E38F-ADFA-E761698A6B73}"/>
                </a:ext>
              </a:extLst>
            </p:cNvPr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87;p56">
              <a:extLst>
                <a:ext uri="{FF2B5EF4-FFF2-40B4-BE49-F238E27FC236}">
                  <a16:creationId xmlns:a16="http://schemas.microsoft.com/office/drawing/2014/main" id="{4C8C4217-F372-DFB7-2E82-2A87CAE8D396}"/>
                </a:ext>
              </a:extLst>
            </p:cNvPr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88;p56">
              <a:extLst>
                <a:ext uri="{FF2B5EF4-FFF2-40B4-BE49-F238E27FC236}">
                  <a16:creationId xmlns:a16="http://schemas.microsoft.com/office/drawing/2014/main" id="{A6C185FF-025E-D0B1-19CC-96E384971DCB}"/>
                </a:ext>
              </a:extLst>
            </p:cNvPr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89;p56">
              <a:extLst>
                <a:ext uri="{FF2B5EF4-FFF2-40B4-BE49-F238E27FC236}">
                  <a16:creationId xmlns:a16="http://schemas.microsoft.com/office/drawing/2014/main" id="{AED873BD-F42E-49A7-FC57-7CE072DE5935}"/>
                </a:ext>
              </a:extLst>
            </p:cNvPr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90;p56">
              <a:extLst>
                <a:ext uri="{FF2B5EF4-FFF2-40B4-BE49-F238E27FC236}">
                  <a16:creationId xmlns:a16="http://schemas.microsoft.com/office/drawing/2014/main" id="{DF759C20-10FB-FCE7-74C9-E897BB768E22}"/>
                </a:ext>
              </a:extLst>
            </p:cNvPr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91;p56">
              <a:extLst>
                <a:ext uri="{FF2B5EF4-FFF2-40B4-BE49-F238E27FC236}">
                  <a16:creationId xmlns:a16="http://schemas.microsoft.com/office/drawing/2014/main" id="{B11A1D65-38AC-A376-F21F-569D80A8378D}"/>
                </a:ext>
              </a:extLst>
            </p:cNvPr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792;p56">
              <a:extLst>
                <a:ext uri="{FF2B5EF4-FFF2-40B4-BE49-F238E27FC236}">
                  <a16:creationId xmlns:a16="http://schemas.microsoft.com/office/drawing/2014/main" id="{D5F584CA-B395-EDB5-52AB-0291A17428AE}"/>
                </a:ext>
              </a:extLst>
            </p:cNvPr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793;p56">
              <a:extLst>
                <a:ext uri="{FF2B5EF4-FFF2-40B4-BE49-F238E27FC236}">
                  <a16:creationId xmlns:a16="http://schemas.microsoft.com/office/drawing/2014/main" id="{9CDAADCE-5D87-1BE0-CC36-90E4415E252F}"/>
                </a:ext>
              </a:extLst>
            </p:cNvPr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794;p56">
              <a:extLst>
                <a:ext uri="{FF2B5EF4-FFF2-40B4-BE49-F238E27FC236}">
                  <a16:creationId xmlns:a16="http://schemas.microsoft.com/office/drawing/2014/main" id="{463BF700-5C39-C542-9E11-CF87394AB4AB}"/>
                </a:ext>
              </a:extLst>
            </p:cNvPr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795;p56">
              <a:extLst>
                <a:ext uri="{FF2B5EF4-FFF2-40B4-BE49-F238E27FC236}">
                  <a16:creationId xmlns:a16="http://schemas.microsoft.com/office/drawing/2014/main" id="{545F1ED2-A08A-BB3F-6DEA-76E5E990226A}"/>
                </a:ext>
              </a:extLst>
            </p:cNvPr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796;p56">
              <a:extLst>
                <a:ext uri="{FF2B5EF4-FFF2-40B4-BE49-F238E27FC236}">
                  <a16:creationId xmlns:a16="http://schemas.microsoft.com/office/drawing/2014/main" id="{AB3C43CB-3C1A-9747-C810-C239BD62D847}"/>
                </a:ext>
              </a:extLst>
            </p:cNvPr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797;p56">
              <a:extLst>
                <a:ext uri="{FF2B5EF4-FFF2-40B4-BE49-F238E27FC236}">
                  <a16:creationId xmlns:a16="http://schemas.microsoft.com/office/drawing/2014/main" id="{0E230BB9-9213-9B26-02F8-56D96DFD5A7D}"/>
                </a:ext>
              </a:extLst>
            </p:cNvPr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798;p56">
              <a:extLst>
                <a:ext uri="{FF2B5EF4-FFF2-40B4-BE49-F238E27FC236}">
                  <a16:creationId xmlns:a16="http://schemas.microsoft.com/office/drawing/2014/main" id="{C9FE63E9-AAE1-5B54-C139-E95E5EFFCEBD}"/>
                </a:ext>
              </a:extLst>
            </p:cNvPr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799;p56">
              <a:extLst>
                <a:ext uri="{FF2B5EF4-FFF2-40B4-BE49-F238E27FC236}">
                  <a16:creationId xmlns:a16="http://schemas.microsoft.com/office/drawing/2014/main" id="{78C51128-8FE1-043B-05F8-3DDA519FF49A}"/>
                </a:ext>
              </a:extLst>
            </p:cNvPr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800;p56">
              <a:extLst>
                <a:ext uri="{FF2B5EF4-FFF2-40B4-BE49-F238E27FC236}">
                  <a16:creationId xmlns:a16="http://schemas.microsoft.com/office/drawing/2014/main" id="{71E6EAAD-45CE-AFC8-E530-86AA4A6129A6}"/>
                </a:ext>
              </a:extLst>
            </p:cNvPr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801;p56">
              <a:extLst>
                <a:ext uri="{FF2B5EF4-FFF2-40B4-BE49-F238E27FC236}">
                  <a16:creationId xmlns:a16="http://schemas.microsoft.com/office/drawing/2014/main" id="{0A23BECE-1792-6F75-F29C-C9D8E0CF4DD3}"/>
                </a:ext>
              </a:extLst>
            </p:cNvPr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802;p56">
              <a:extLst>
                <a:ext uri="{FF2B5EF4-FFF2-40B4-BE49-F238E27FC236}">
                  <a16:creationId xmlns:a16="http://schemas.microsoft.com/office/drawing/2014/main" id="{210E9D16-3EDF-57D8-C7A0-D35EAB1F9E89}"/>
                </a:ext>
              </a:extLst>
            </p:cNvPr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803;p56">
              <a:extLst>
                <a:ext uri="{FF2B5EF4-FFF2-40B4-BE49-F238E27FC236}">
                  <a16:creationId xmlns:a16="http://schemas.microsoft.com/office/drawing/2014/main" id="{1E9F3790-8A79-37C6-EEA9-00CAB6AD0039}"/>
                </a:ext>
              </a:extLst>
            </p:cNvPr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804;p56">
              <a:extLst>
                <a:ext uri="{FF2B5EF4-FFF2-40B4-BE49-F238E27FC236}">
                  <a16:creationId xmlns:a16="http://schemas.microsoft.com/office/drawing/2014/main" id="{E5DC391F-587E-2E59-A297-F34B897E442F}"/>
                </a:ext>
              </a:extLst>
            </p:cNvPr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805;p56">
              <a:extLst>
                <a:ext uri="{FF2B5EF4-FFF2-40B4-BE49-F238E27FC236}">
                  <a16:creationId xmlns:a16="http://schemas.microsoft.com/office/drawing/2014/main" id="{85EFA825-5079-4019-F1AC-198042055CF7}"/>
                </a:ext>
              </a:extLst>
            </p:cNvPr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806;p56">
              <a:extLst>
                <a:ext uri="{FF2B5EF4-FFF2-40B4-BE49-F238E27FC236}">
                  <a16:creationId xmlns:a16="http://schemas.microsoft.com/office/drawing/2014/main" id="{D99915E1-937B-D4EA-0FDB-8E2DCD8558B2}"/>
                </a:ext>
              </a:extLst>
            </p:cNvPr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807;p56">
              <a:extLst>
                <a:ext uri="{FF2B5EF4-FFF2-40B4-BE49-F238E27FC236}">
                  <a16:creationId xmlns:a16="http://schemas.microsoft.com/office/drawing/2014/main" id="{B75D2AB1-46CF-519C-1B9F-36E07202FDF4}"/>
                </a:ext>
              </a:extLst>
            </p:cNvPr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808;p56">
              <a:extLst>
                <a:ext uri="{FF2B5EF4-FFF2-40B4-BE49-F238E27FC236}">
                  <a16:creationId xmlns:a16="http://schemas.microsoft.com/office/drawing/2014/main" id="{A00FD4AE-15EA-DE2D-CB31-66BE467BC5DA}"/>
                </a:ext>
              </a:extLst>
            </p:cNvPr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809;p56">
              <a:extLst>
                <a:ext uri="{FF2B5EF4-FFF2-40B4-BE49-F238E27FC236}">
                  <a16:creationId xmlns:a16="http://schemas.microsoft.com/office/drawing/2014/main" id="{34DAC920-523F-EB21-9490-351C15FD7ED4}"/>
                </a:ext>
              </a:extLst>
            </p:cNvPr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810;p56">
              <a:extLst>
                <a:ext uri="{FF2B5EF4-FFF2-40B4-BE49-F238E27FC236}">
                  <a16:creationId xmlns:a16="http://schemas.microsoft.com/office/drawing/2014/main" id="{808891CE-6952-F449-A6A7-FF4E63E1A8CA}"/>
                </a:ext>
              </a:extLst>
            </p:cNvPr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811;p56">
              <a:extLst>
                <a:ext uri="{FF2B5EF4-FFF2-40B4-BE49-F238E27FC236}">
                  <a16:creationId xmlns:a16="http://schemas.microsoft.com/office/drawing/2014/main" id="{33BFACD2-7F9A-2E69-0C8F-ECBBAF570810}"/>
                </a:ext>
              </a:extLst>
            </p:cNvPr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812;p56">
              <a:extLst>
                <a:ext uri="{FF2B5EF4-FFF2-40B4-BE49-F238E27FC236}">
                  <a16:creationId xmlns:a16="http://schemas.microsoft.com/office/drawing/2014/main" id="{10073FF3-C21A-30AB-4E0A-3AE403AB7973}"/>
                </a:ext>
              </a:extLst>
            </p:cNvPr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813;p56">
              <a:extLst>
                <a:ext uri="{FF2B5EF4-FFF2-40B4-BE49-F238E27FC236}">
                  <a16:creationId xmlns:a16="http://schemas.microsoft.com/office/drawing/2014/main" id="{E543BD3B-02E3-17FE-9C1C-D4EB4E24B4A3}"/>
                </a:ext>
              </a:extLst>
            </p:cNvPr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814;p56">
              <a:extLst>
                <a:ext uri="{FF2B5EF4-FFF2-40B4-BE49-F238E27FC236}">
                  <a16:creationId xmlns:a16="http://schemas.microsoft.com/office/drawing/2014/main" id="{973290F9-69A3-2C4F-8373-EA395E7C25FA}"/>
                </a:ext>
              </a:extLst>
            </p:cNvPr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2815;p56">
              <a:extLst>
                <a:ext uri="{FF2B5EF4-FFF2-40B4-BE49-F238E27FC236}">
                  <a16:creationId xmlns:a16="http://schemas.microsoft.com/office/drawing/2014/main" id="{C3DC790C-17A2-A481-BD00-729DB2A8579F}"/>
                </a:ext>
              </a:extLst>
            </p:cNvPr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2816;p56">
              <a:extLst>
                <a:ext uri="{FF2B5EF4-FFF2-40B4-BE49-F238E27FC236}">
                  <a16:creationId xmlns:a16="http://schemas.microsoft.com/office/drawing/2014/main" id="{B7C5D26D-D9F4-EAF3-5F04-6696D02D7382}"/>
                </a:ext>
              </a:extLst>
            </p:cNvPr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2817;p56">
              <a:extLst>
                <a:ext uri="{FF2B5EF4-FFF2-40B4-BE49-F238E27FC236}">
                  <a16:creationId xmlns:a16="http://schemas.microsoft.com/office/drawing/2014/main" id="{33CBE1E2-3E83-562D-C11A-21AF29F0CC02}"/>
                </a:ext>
              </a:extLst>
            </p:cNvPr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2818;p56">
              <a:extLst>
                <a:ext uri="{FF2B5EF4-FFF2-40B4-BE49-F238E27FC236}">
                  <a16:creationId xmlns:a16="http://schemas.microsoft.com/office/drawing/2014/main" id="{17987B96-AAD9-EFA3-295A-9164C766586C}"/>
                </a:ext>
              </a:extLst>
            </p:cNvPr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2819;p56">
              <a:extLst>
                <a:ext uri="{FF2B5EF4-FFF2-40B4-BE49-F238E27FC236}">
                  <a16:creationId xmlns:a16="http://schemas.microsoft.com/office/drawing/2014/main" id="{F52431A8-B910-0204-7B1D-F43B0957C6DA}"/>
                </a:ext>
              </a:extLst>
            </p:cNvPr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2820;p56">
              <a:extLst>
                <a:ext uri="{FF2B5EF4-FFF2-40B4-BE49-F238E27FC236}">
                  <a16:creationId xmlns:a16="http://schemas.microsoft.com/office/drawing/2014/main" id="{6289F15E-BD0B-B204-600C-B0C3C959BFDC}"/>
                </a:ext>
              </a:extLst>
            </p:cNvPr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2821;p56">
              <a:extLst>
                <a:ext uri="{FF2B5EF4-FFF2-40B4-BE49-F238E27FC236}">
                  <a16:creationId xmlns:a16="http://schemas.microsoft.com/office/drawing/2014/main" id="{EF4CB88C-5B7F-516A-A57B-4B4A9470F903}"/>
                </a:ext>
              </a:extLst>
            </p:cNvPr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2822;p56">
              <a:extLst>
                <a:ext uri="{FF2B5EF4-FFF2-40B4-BE49-F238E27FC236}">
                  <a16:creationId xmlns:a16="http://schemas.microsoft.com/office/drawing/2014/main" id="{031E7AC7-9C7A-18F4-8D0C-759C66FD8C8E}"/>
                </a:ext>
              </a:extLst>
            </p:cNvPr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2823;p56">
              <a:extLst>
                <a:ext uri="{FF2B5EF4-FFF2-40B4-BE49-F238E27FC236}">
                  <a16:creationId xmlns:a16="http://schemas.microsoft.com/office/drawing/2014/main" id="{F95577D5-A39D-96CF-8FF1-65CC0F4B5BE0}"/>
                </a:ext>
              </a:extLst>
            </p:cNvPr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2824;p56">
              <a:extLst>
                <a:ext uri="{FF2B5EF4-FFF2-40B4-BE49-F238E27FC236}">
                  <a16:creationId xmlns:a16="http://schemas.microsoft.com/office/drawing/2014/main" id="{7A289A5A-803B-77B9-2760-4D2FBFA9FFC1}"/>
                </a:ext>
              </a:extLst>
            </p:cNvPr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2825;p56">
              <a:extLst>
                <a:ext uri="{FF2B5EF4-FFF2-40B4-BE49-F238E27FC236}">
                  <a16:creationId xmlns:a16="http://schemas.microsoft.com/office/drawing/2014/main" id="{09D9C689-C834-FBE5-99A5-F7EC82A7CC3F}"/>
                </a:ext>
              </a:extLst>
            </p:cNvPr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2826;p56">
              <a:extLst>
                <a:ext uri="{FF2B5EF4-FFF2-40B4-BE49-F238E27FC236}">
                  <a16:creationId xmlns:a16="http://schemas.microsoft.com/office/drawing/2014/main" id="{D853ACE3-905E-3808-731E-AAB55C38DF96}"/>
                </a:ext>
              </a:extLst>
            </p:cNvPr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2827;p56">
              <a:extLst>
                <a:ext uri="{FF2B5EF4-FFF2-40B4-BE49-F238E27FC236}">
                  <a16:creationId xmlns:a16="http://schemas.microsoft.com/office/drawing/2014/main" id="{EADCA7ED-E7F4-FBE1-28CE-B8762D9CBB2B}"/>
                </a:ext>
              </a:extLst>
            </p:cNvPr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2828;p56">
              <a:extLst>
                <a:ext uri="{FF2B5EF4-FFF2-40B4-BE49-F238E27FC236}">
                  <a16:creationId xmlns:a16="http://schemas.microsoft.com/office/drawing/2014/main" id="{9136FA9E-0222-DE77-7C5A-0C01599ED214}"/>
                </a:ext>
              </a:extLst>
            </p:cNvPr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2829;p56">
              <a:extLst>
                <a:ext uri="{FF2B5EF4-FFF2-40B4-BE49-F238E27FC236}">
                  <a16:creationId xmlns:a16="http://schemas.microsoft.com/office/drawing/2014/main" id="{FE125706-6D3F-EF54-0038-8F3B34BF5A98}"/>
                </a:ext>
              </a:extLst>
            </p:cNvPr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2830;p56">
              <a:extLst>
                <a:ext uri="{FF2B5EF4-FFF2-40B4-BE49-F238E27FC236}">
                  <a16:creationId xmlns:a16="http://schemas.microsoft.com/office/drawing/2014/main" id="{B2CE1E61-AB28-5DEF-30F3-8E9BF92DE1C1}"/>
                </a:ext>
              </a:extLst>
            </p:cNvPr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2831;p56">
              <a:extLst>
                <a:ext uri="{FF2B5EF4-FFF2-40B4-BE49-F238E27FC236}">
                  <a16:creationId xmlns:a16="http://schemas.microsoft.com/office/drawing/2014/main" id="{BF14843B-9407-F3FE-F51F-9DDED24E7BBA}"/>
                </a:ext>
              </a:extLst>
            </p:cNvPr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2832;p56">
              <a:extLst>
                <a:ext uri="{FF2B5EF4-FFF2-40B4-BE49-F238E27FC236}">
                  <a16:creationId xmlns:a16="http://schemas.microsoft.com/office/drawing/2014/main" id="{CA59C075-91D9-A827-D24A-D0F0E6260A67}"/>
                </a:ext>
              </a:extLst>
            </p:cNvPr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2833;p56">
              <a:extLst>
                <a:ext uri="{FF2B5EF4-FFF2-40B4-BE49-F238E27FC236}">
                  <a16:creationId xmlns:a16="http://schemas.microsoft.com/office/drawing/2014/main" id="{87CF669B-6BC8-954F-885A-4B833D24638C}"/>
                </a:ext>
              </a:extLst>
            </p:cNvPr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2834;p56">
              <a:extLst>
                <a:ext uri="{FF2B5EF4-FFF2-40B4-BE49-F238E27FC236}">
                  <a16:creationId xmlns:a16="http://schemas.microsoft.com/office/drawing/2014/main" id="{2C59F5FD-BF5C-74A3-0922-D589DE4BA4BD}"/>
                </a:ext>
              </a:extLst>
            </p:cNvPr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2835;p56">
              <a:extLst>
                <a:ext uri="{FF2B5EF4-FFF2-40B4-BE49-F238E27FC236}">
                  <a16:creationId xmlns:a16="http://schemas.microsoft.com/office/drawing/2014/main" id="{CA141180-97DF-826A-B532-BA46C3E0CF00}"/>
                </a:ext>
              </a:extLst>
            </p:cNvPr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2836;p56">
              <a:extLst>
                <a:ext uri="{FF2B5EF4-FFF2-40B4-BE49-F238E27FC236}">
                  <a16:creationId xmlns:a16="http://schemas.microsoft.com/office/drawing/2014/main" id="{116D27CB-0F97-BDE9-0B79-CC57B423021D}"/>
                </a:ext>
              </a:extLst>
            </p:cNvPr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2837;p56">
              <a:extLst>
                <a:ext uri="{FF2B5EF4-FFF2-40B4-BE49-F238E27FC236}">
                  <a16:creationId xmlns:a16="http://schemas.microsoft.com/office/drawing/2014/main" id="{C161A9F9-059D-1BEC-322A-B88C97F843BF}"/>
                </a:ext>
              </a:extLst>
            </p:cNvPr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2838;p56">
              <a:extLst>
                <a:ext uri="{FF2B5EF4-FFF2-40B4-BE49-F238E27FC236}">
                  <a16:creationId xmlns:a16="http://schemas.microsoft.com/office/drawing/2014/main" id="{2C23AF8C-4879-4293-EEB0-8119CD672327}"/>
                </a:ext>
              </a:extLst>
            </p:cNvPr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2839;p56">
              <a:extLst>
                <a:ext uri="{FF2B5EF4-FFF2-40B4-BE49-F238E27FC236}">
                  <a16:creationId xmlns:a16="http://schemas.microsoft.com/office/drawing/2014/main" id="{6CEABE94-A8CE-265D-A255-6D683EE8B5C1}"/>
                </a:ext>
              </a:extLst>
            </p:cNvPr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2840;p56">
              <a:extLst>
                <a:ext uri="{FF2B5EF4-FFF2-40B4-BE49-F238E27FC236}">
                  <a16:creationId xmlns:a16="http://schemas.microsoft.com/office/drawing/2014/main" id="{8CCC3CEA-BCC7-13CA-D831-8DFF8360FF46}"/>
                </a:ext>
              </a:extLst>
            </p:cNvPr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2841;p56">
              <a:extLst>
                <a:ext uri="{FF2B5EF4-FFF2-40B4-BE49-F238E27FC236}">
                  <a16:creationId xmlns:a16="http://schemas.microsoft.com/office/drawing/2014/main" id="{F5F14D0B-97C2-FB46-E2E3-7BE49554E078}"/>
                </a:ext>
              </a:extLst>
            </p:cNvPr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2842;p56">
              <a:extLst>
                <a:ext uri="{FF2B5EF4-FFF2-40B4-BE49-F238E27FC236}">
                  <a16:creationId xmlns:a16="http://schemas.microsoft.com/office/drawing/2014/main" id="{E7B6FA95-6059-8C7F-7096-8E9BD02BE59E}"/>
                </a:ext>
              </a:extLst>
            </p:cNvPr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2843;p56">
              <a:extLst>
                <a:ext uri="{FF2B5EF4-FFF2-40B4-BE49-F238E27FC236}">
                  <a16:creationId xmlns:a16="http://schemas.microsoft.com/office/drawing/2014/main" id="{416C414D-A2A4-0EA1-8B7B-4BF75CC5AE46}"/>
                </a:ext>
              </a:extLst>
            </p:cNvPr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2844;p56">
              <a:extLst>
                <a:ext uri="{FF2B5EF4-FFF2-40B4-BE49-F238E27FC236}">
                  <a16:creationId xmlns:a16="http://schemas.microsoft.com/office/drawing/2014/main" id="{C0E5941B-39BC-0997-4CA1-3C24EFBA858A}"/>
                </a:ext>
              </a:extLst>
            </p:cNvPr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2845;p56">
              <a:extLst>
                <a:ext uri="{FF2B5EF4-FFF2-40B4-BE49-F238E27FC236}">
                  <a16:creationId xmlns:a16="http://schemas.microsoft.com/office/drawing/2014/main" id="{63EE86A3-40A1-0780-6409-97E359409333}"/>
                </a:ext>
              </a:extLst>
            </p:cNvPr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2846;p56">
              <a:extLst>
                <a:ext uri="{FF2B5EF4-FFF2-40B4-BE49-F238E27FC236}">
                  <a16:creationId xmlns:a16="http://schemas.microsoft.com/office/drawing/2014/main" id="{A6FAA520-71BC-B7CC-07DE-4788DC97C3F6}"/>
                </a:ext>
              </a:extLst>
            </p:cNvPr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2847;p56">
              <a:extLst>
                <a:ext uri="{FF2B5EF4-FFF2-40B4-BE49-F238E27FC236}">
                  <a16:creationId xmlns:a16="http://schemas.microsoft.com/office/drawing/2014/main" id="{C6FFDF9F-0C93-B9C6-46BD-66F2129F564B}"/>
                </a:ext>
              </a:extLst>
            </p:cNvPr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2848;p56">
              <a:extLst>
                <a:ext uri="{FF2B5EF4-FFF2-40B4-BE49-F238E27FC236}">
                  <a16:creationId xmlns:a16="http://schemas.microsoft.com/office/drawing/2014/main" id="{DE0102D4-370E-2E6D-56D8-B4DC7C8AC2F6}"/>
                </a:ext>
              </a:extLst>
            </p:cNvPr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2849;p56">
              <a:extLst>
                <a:ext uri="{FF2B5EF4-FFF2-40B4-BE49-F238E27FC236}">
                  <a16:creationId xmlns:a16="http://schemas.microsoft.com/office/drawing/2014/main" id="{3D91DCB7-8354-3F4B-7940-5BBC3A2F1C6D}"/>
                </a:ext>
              </a:extLst>
            </p:cNvPr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2850;p56">
              <a:extLst>
                <a:ext uri="{FF2B5EF4-FFF2-40B4-BE49-F238E27FC236}">
                  <a16:creationId xmlns:a16="http://schemas.microsoft.com/office/drawing/2014/main" id="{FE334C08-F59E-5C73-5753-95B793BA73FA}"/>
                </a:ext>
              </a:extLst>
            </p:cNvPr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2851;p56">
              <a:extLst>
                <a:ext uri="{FF2B5EF4-FFF2-40B4-BE49-F238E27FC236}">
                  <a16:creationId xmlns:a16="http://schemas.microsoft.com/office/drawing/2014/main" id="{A77188E7-1376-D5B5-763F-7C23EA3C8DFE}"/>
                </a:ext>
              </a:extLst>
            </p:cNvPr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2852;p56">
              <a:extLst>
                <a:ext uri="{FF2B5EF4-FFF2-40B4-BE49-F238E27FC236}">
                  <a16:creationId xmlns:a16="http://schemas.microsoft.com/office/drawing/2014/main" id="{F6682E2A-8E97-9843-2C7E-38BD85D6E6FB}"/>
                </a:ext>
              </a:extLst>
            </p:cNvPr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2853;p56">
              <a:extLst>
                <a:ext uri="{FF2B5EF4-FFF2-40B4-BE49-F238E27FC236}">
                  <a16:creationId xmlns:a16="http://schemas.microsoft.com/office/drawing/2014/main" id="{18F4AED8-DDED-6214-872E-4318288CF36A}"/>
                </a:ext>
              </a:extLst>
            </p:cNvPr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2854;p56">
              <a:extLst>
                <a:ext uri="{FF2B5EF4-FFF2-40B4-BE49-F238E27FC236}">
                  <a16:creationId xmlns:a16="http://schemas.microsoft.com/office/drawing/2014/main" id="{1205B847-A38D-C64E-AF4E-A33A67119362}"/>
                </a:ext>
              </a:extLst>
            </p:cNvPr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2855;p56">
              <a:extLst>
                <a:ext uri="{FF2B5EF4-FFF2-40B4-BE49-F238E27FC236}">
                  <a16:creationId xmlns:a16="http://schemas.microsoft.com/office/drawing/2014/main" id="{9808295F-E6C8-AC70-09C3-87AAD012B5BA}"/>
                </a:ext>
              </a:extLst>
            </p:cNvPr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2856;p56">
              <a:extLst>
                <a:ext uri="{FF2B5EF4-FFF2-40B4-BE49-F238E27FC236}">
                  <a16:creationId xmlns:a16="http://schemas.microsoft.com/office/drawing/2014/main" id="{93CF8C7B-F22D-4209-5EF5-4859C87328AF}"/>
                </a:ext>
              </a:extLst>
            </p:cNvPr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2857;p56">
              <a:extLst>
                <a:ext uri="{FF2B5EF4-FFF2-40B4-BE49-F238E27FC236}">
                  <a16:creationId xmlns:a16="http://schemas.microsoft.com/office/drawing/2014/main" id="{FA7C8C39-A201-3201-5F69-AA1AFC06A95E}"/>
                </a:ext>
              </a:extLst>
            </p:cNvPr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2858;p56">
              <a:extLst>
                <a:ext uri="{FF2B5EF4-FFF2-40B4-BE49-F238E27FC236}">
                  <a16:creationId xmlns:a16="http://schemas.microsoft.com/office/drawing/2014/main" id="{0D537135-6200-C0AE-A90D-4B8089951FDA}"/>
                </a:ext>
              </a:extLst>
            </p:cNvPr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2859;p56">
              <a:extLst>
                <a:ext uri="{FF2B5EF4-FFF2-40B4-BE49-F238E27FC236}">
                  <a16:creationId xmlns:a16="http://schemas.microsoft.com/office/drawing/2014/main" id="{BDB0A558-2B92-9BEF-ED1A-51D18ACD78A9}"/>
                </a:ext>
              </a:extLst>
            </p:cNvPr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2860;p56">
              <a:extLst>
                <a:ext uri="{FF2B5EF4-FFF2-40B4-BE49-F238E27FC236}">
                  <a16:creationId xmlns:a16="http://schemas.microsoft.com/office/drawing/2014/main" id="{AFFEE48D-C5D6-AEF8-541C-7FC1F2407058}"/>
                </a:ext>
              </a:extLst>
            </p:cNvPr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2861;p56">
              <a:extLst>
                <a:ext uri="{FF2B5EF4-FFF2-40B4-BE49-F238E27FC236}">
                  <a16:creationId xmlns:a16="http://schemas.microsoft.com/office/drawing/2014/main" id="{94667121-3375-1A11-3203-F44C4573149E}"/>
                </a:ext>
              </a:extLst>
            </p:cNvPr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2862;p56">
              <a:extLst>
                <a:ext uri="{FF2B5EF4-FFF2-40B4-BE49-F238E27FC236}">
                  <a16:creationId xmlns:a16="http://schemas.microsoft.com/office/drawing/2014/main" id="{599044DF-6676-3686-95AF-1C34E2EB0C77}"/>
                </a:ext>
              </a:extLst>
            </p:cNvPr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2863;p56">
              <a:extLst>
                <a:ext uri="{FF2B5EF4-FFF2-40B4-BE49-F238E27FC236}">
                  <a16:creationId xmlns:a16="http://schemas.microsoft.com/office/drawing/2014/main" id="{A31DA298-B169-0A91-8797-11D8BF5C5AF6}"/>
                </a:ext>
              </a:extLst>
            </p:cNvPr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2864;p56">
              <a:extLst>
                <a:ext uri="{FF2B5EF4-FFF2-40B4-BE49-F238E27FC236}">
                  <a16:creationId xmlns:a16="http://schemas.microsoft.com/office/drawing/2014/main" id="{27CC42AD-D76B-B945-F670-945801E66BAB}"/>
                </a:ext>
              </a:extLst>
            </p:cNvPr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2865;p56">
              <a:extLst>
                <a:ext uri="{FF2B5EF4-FFF2-40B4-BE49-F238E27FC236}">
                  <a16:creationId xmlns:a16="http://schemas.microsoft.com/office/drawing/2014/main" id="{EC2E74C3-BD7B-82A6-8442-9B4D11D22921}"/>
                </a:ext>
              </a:extLst>
            </p:cNvPr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2866;p56">
              <a:extLst>
                <a:ext uri="{FF2B5EF4-FFF2-40B4-BE49-F238E27FC236}">
                  <a16:creationId xmlns:a16="http://schemas.microsoft.com/office/drawing/2014/main" id="{1E716D99-0685-E906-6877-AB934B777454}"/>
                </a:ext>
              </a:extLst>
            </p:cNvPr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2867;p56">
              <a:extLst>
                <a:ext uri="{FF2B5EF4-FFF2-40B4-BE49-F238E27FC236}">
                  <a16:creationId xmlns:a16="http://schemas.microsoft.com/office/drawing/2014/main" id="{B5F3E4FC-BD47-CAC6-A8CF-0975E09960E0}"/>
                </a:ext>
              </a:extLst>
            </p:cNvPr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2868;p56">
              <a:extLst>
                <a:ext uri="{FF2B5EF4-FFF2-40B4-BE49-F238E27FC236}">
                  <a16:creationId xmlns:a16="http://schemas.microsoft.com/office/drawing/2014/main" id="{7D28F51D-CFC3-92BE-52A9-D53CFE7E7A8F}"/>
                </a:ext>
              </a:extLst>
            </p:cNvPr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2869;p56">
              <a:extLst>
                <a:ext uri="{FF2B5EF4-FFF2-40B4-BE49-F238E27FC236}">
                  <a16:creationId xmlns:a16="http://schemas.microsoft.com/office/drawing/2014/main" id="{BA735492-3E61-F37E-5A13-52469AC694D1}"/>
                </a:ext>
              </a:extLst>
            </p:cNvPr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2870;p56">
              <a:extLst>
                <a:ext uri="{FF2B5EF4-FFF2-40B4-BE49-F238E27FC236}">
                  <a16:creationId xmlns:a16="http://schemas.microsoft.com/office/drawing/2014/main" id="{D70DAC20-AFD2-1F28-50FD-AABF32C4F497}"/>
                </a:ext>
              </a:extLst>
            </p:cNvPr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2871;p56">
              <a:extLst>
                <a:ext uri="{FF2B5EF4-FFF2-40B4-BE49-F238E27FC236}">
                  <a16:creationId xmlns:a16="http://schemas.microsoft.com/office/drawing/2014/main" id="{0299BEFB-98E7-C835-BED2-F1866A1555FE}"/>
                </a:ext>
              </a:extLst>
            </p:cNvPr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2872;p56">
              <a:extLst>
                <a:ext uri="{FF2B5EF4-FFF2-40B4-BE49-F238E27FC236}">
                  <a16:creationId xmlns:a16="http://schemas.microsoft.com/office/drawing/2014/main" id="{F55E8DA4-5092-1B3D-19A0-0CA6B5757DD4}"/>
                </a:ext>
              </a:extLst>
            </p:cNvPr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2873;p56">
              <a:extLst>
                <a:ext uri="{FF2B5EF4-FFF2-40B4-BE49-F238E27FC236}">
                  <a16:creationId xmlns:a16="http://schemas.microsoft.com/office/drawing/2014/main" id="{80AEAABD-FA61-C33D-46C3-7F8F903044E9}"/>
                </a:ext>
              </a:extLst>
            </p:cNvPr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2874;p56">
              <a:extLst>
                <a:ext uri="{FF2B5EF4-FFF2-40B4-BE49-F238E27FC236}">
                  <a16:creationId xmlns:a16="http://schemas.microsoft.com/office/drawing/2014/main" id="{1D408CC3-3CFE-7EFA-753B-76F6E8A16D94}"/>
                </a:ext>
              </a:extLst>
            </p:cNvPr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2875;p56">
              <a:extLst>
                <a:ext uri="{FF2B5EF4-FFF2-40B4-BE49-F238E27FC236}">
                  <a16:creationId xmlns:a16="http://schemas.microsoft.com/office/drawing/2014/main" id="{69CBE2E5-F1D9-F142-3226-C5BDE901CCD7}"/>
                </a:ext>
              </a:extLst>
            </p:cNvPr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2876;p56">
              <a:extLst>
                <a:ext uri="{FF2B5EF4-FFF2-40B4-BE49-F238E27FC236}">
                  <a16:creationId xmlns:a16="http://schemas.microsoft.com/office/drawing/2014/main" id="{CA9C49AB-B2D5-9F96-5015-BC6EE1ACA9BE}"/>
                </a:ext>
              </a:extLst>
            </p:cNvPr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2877;p56">
              <a:extLst>
                <a:ext uri="{FF2B5EF4-FFF2-40B4-BE49-F238E27FC236}">
                  <a16:creationId xmlns:a16="http://schemas.microsoft.com/office/drawing/2014/main" id="{8945FF7F-DC30-E897-CCAF-B39848D31263}"/>
                </a:ext>
              </a:extLst>
            </p:cNvPr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2878;p56">
              <a:extLst>
                <a:ext uri="{FF2B5EF4-FFF2-40B4-BE49-F238E27FC236}">
                  <a16:creationId xmlns:a16="http://schemas.microsoft.com/office/drawing/2014/main" id="{EEB03E27-9CE6-27E1-8845-9A3C517E6A2D}"/>
                </a:ext>
              </a:extLst>
            </p:cNvPr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2879;p56">
              <a:extLst>
                <a:ext uri="{FF2B5EF4-FFF2-40B4-BE49-F238E27FC236}">
                  <a16:creationId xmlns:a16="http://schemas.microsoft.com/office/drawing/2014/main" id="{9C05D049-F28D-29AA-AFA5-29FC6BAFFF57}"/>
                </a:ext>
              </a:extLst>
            </p:cNvPr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2880;p56">
              <a:extLst>
                <a:ext uri="{FF2B5EF4-FFF2-40B4-BE49-F238E27FC236}">
                  <a16:creationId xmlns:a16="http://schemas.microsoft.com/office/drawing/2014/main" id="{93B5C30F-D13C-FE82-0D33-8E68A033ED18}"/>
                </a:ext>
              </a:extLst>
            </p:cNvPr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2881;p56">
              <a:extLst>
                <a:ext uri="{FF2B5EF4-FFF2-40B4-BE49-F238E27FC236}">
                  <a16:creationId xmlns:a16="http://schemas.microsoft.com/office/drawing/2014/main" id="{06DD08EA-18D1-5976-BD8D-C0651A7E3CE7}"/>
                </a:ext>
              </a:extLst>
            </p:cNvPr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2882;p56">
              <a:extLst>
                <a:ext uri="{FF2B5EF4-FFF2-40B4-BE49-F238E27FC236}">
                  <a16:creationId xmlns:a16="http://schemas.microsoft.com/office/drawing/2014/main" id="{80AF80C0-A1C3-9399-28D5-962EBB0D4403}"/>
                </a:ext>
              </a:extLst>
            </p:cNvPr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2883;p56">
              <a:extLst>
                <a:ext uri="{FF2B5EF4-FFF2-40B4-BE49-F238E27FC236}">
                  <a16:creationId xmlns:a16="http://schemas.microsoft.com/office/drawing/2014/main" id="{C8D78965-D352-B7CE-B947-8BA6A2C9EDA0}"/>
                </a:ext>
              </a:extLst>
            </p:cNvPr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2884;p56">
              <a:extLst>
                <a:ext uri="{FF2B5EF4-FFF2-40B4-BE49-F238E27FC236}">
                  <a16:creationId xmlns:a16="http://schemas.microsoft.com/office/drawing/2014/main" id="{B699C7CF-4EEE-FA04-690A-8D165995AF52}"/>
                </a:ext>
              </a:extLst>
            </p:cNvPr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2885;p56">
              <a:extLst>
                <a:ext uri="{FF2B5EF4-FFF2-40B4-BE49-F238E27FC236}">
                  <a16:creationId xmlns:a16="http://schemas.microsoft.com/office/drawing/2014/main" id="{C8E03881-404F-1EF3-0436-439FDEC18494}"/>
                </a:ext>
              </a:extLst>
            </p:cNvPr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2886;p56">
              <a:extLst>
                <a:ext uri="{FF2B5EF4-FFF2-40B4-BE49-F238E27FC236}">
                  <a16:creationId xmlns:a16="http://schemas.microsoft.com/office/drawing/2014/main" id="{B2A117DE-1DC7-98DD-5264-5BEFB4F0E399}"/>
                </a:ext>
              </a:extLst>
            </p:cNvPr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2887;p56">
              <a:extLst>
                <a:ext uri="{FF2B5EF4-FFF2-40B4-BE49-F238E27FC236}">
                  <a16:creationId xmlns:a16="http://schemas.microsoft.com/office/drawing/2014/main" id="{EF5F3122-82A5-CE17-43C3-C69A70DD9B79}"/>
                </a:ext>
              </a:extLst>
            </p:cNvPr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2888;p56">
              <a:extLst>
                <a:ext uri="{FF2B5EF4-FFF2-40B4-BE49-F238E27FC236}">
                  <a16:creationId xmlns:a16="http://schemas.microsoft.com/office/drawing/2014/main" id="{AB98BBC5-F3D3-7580-375D-7D72F27D199C}"/>
                </a:ext>
              </a:extLst>
            </p:cNvPr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2889;p56">
              <a:extLst>
                <a:ext uri="{FF2B5EF4-FFF2-40B4-BE49-F238E27FC236}">
                  <a16:creationId xmlns:a16="http://schemas.microsoft.com/office/drawing/2014/main" id="{0E4B15BA-120D-A1F8-5851-FB44049F27FC}"/>
                </a:ext>
              </a:extLst>
            </p:cNvPr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2890;p56">
              <a:extLst>
                <a:ext uri="{FF2B5EF4-FFF2-40B4-BE49-F238E27FC236}">
                  <a16:creationId xmlns:a16="http://schemas.microsoft.com/office/drawing/2014/main" id="{84AD2F64-E037-9D43-F613-776791630063}"/>
                </a:ext>
              </a:extLst>
            </p:cNvPr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2891;p56">
              <a:extLst>
                <a:ext uri="{FF2B5EF4-FFF2-40B4-BE49-F238E27FC236}">
                  <a16:creationId xmlns:a16="http://schemas.microsoft.com/office/drawing/2014/main" id="{8D12F9F6-E6B6-2402-CA49-4B98996261CD}"/>
                </a:ext>
              </a:extLst>
            </p:cNvPr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2892;p56">
              <a:extLst>
                <a:ext uri="{FF2B5EF4-FFF2-40B4-BE49-F238E27FC236}">
                  <a16:creationId xmlns:a16="http://schemas.microsoft.com/office/drawing/2014/main" id="{C78EED19-544C-EAE1-A48C-6FF3E60B530E}"/>
                </a:ext>
              </a:extLst>
            </p:cNvPr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2893;p56">
              <a:extLst>
                <a:ext uri="{FF2B5EF4-FFF2-40B4-BE49-F238E27FC236}">
                  <a16:creationId xmlns:a16="http://schemas.microsoft.com/office/drawing/2014/main" id="{EE82DBC3-81E8-2A8C-3FE6-BD9DD833FEB1}"/>
                </a:ext>
              </a:extLst>
            </p:cNvPr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2894;p56">
              <a:extLst>
                <a:ext uri="{FF2B5EF4-FFF2-40B4-BE49-F238E27FC236}">
                  <a16:creationId xmlns:a16="http://schemas.microsoft.com/office/drawing/2014/main" id="{29F66B20-73C1-9C4F-B2F1-9A1AAE061261}"/>
                </a:ext>
              </a:extLst>
            </p:cNvPr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2895;p56">
              <a:extLst>
                <a:ext uri="{FF2B5EF4-FFF2-40B4-BE49-F238E27FC236}">
                  <a16:creationId xmlns:a16="http://schemas.microsoft.com/office/drawing/2014/main" id="{14A40D33-CAFC-C840-3F03-7EBA6440036D}"/>
                </a:ext>
              </a:extLst>
            </p:cNvPr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2896;p56">
              <a:extLst>
                <a:ext uri="{FF2B5EF4-FFF2-40B4-BE49-F238E27FC236}">
                  <a16:creationId xmlns:a16="http://schemas.microsoft.com/office/drawing/2014/main" id="{168C0C9B-29C6-45B5-6BD2-AE64471B9272}"/>
                </a:ext>
              </a:extLst>
            </p:cNvPr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2897;p56">
              <a:extLst>
                <a:ext uri="{FF2B5EF4-FFF2-40B4-BE49-F238E27FC236}">
                  <a16:creationId xmlns:a16="http://schemas.microsoft.com/office/drawing/2014/main" id="{F6C88B65-BB2C-B307-7363-D5882B1318F3}"/>
                </a:ext>
              </a:extLst>
            </p:cNvPr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2898;p56">
              <a:extLst>
                <a:ext uri="{FF2B5EF4-FFF2-40B4-BE49-F238E27FC236}">
                  <a16:creationId xmlns:a16="http://schemas.microsoft.com/office/drawing/2014/main" id="{49CECD24-0BDE-D8CE-658C-AD05F505E04E}"/>
                </a:ext>
              </a:extLst>
            </p:cNvPr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2899;p56">
              <a:extLst>
                <a:ext uri="{FF2B5EF4-FFF2-40B4-BE49-F238E27FC236}">
                  <a16:creationId xmlns:a16="http://schemas.microsoft.com/office/drawing/2014/main" id="{7A471A5D-BCFD-CC88-A1A6-757D9FAD2831}"/>
                </a:ext>
              </a:extLst>
            </p:cNvPr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2900;p56">
              <a:extLst>
                <a:ext uri="{FF2B5EF4-FFF2-40B4-BE49-F238E27FC236}">
                  <a16:creationId xmlns:a16="http://schemas.microsoft.com/office/drawing/2014/main" id="{24970D95-34D9-A4DF-1F1F-D7A89E150373}"/>
                </a:ext>
              </a:extLst>
            </p:cNvPr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2901;p56">
              <a:extLst>
                <a:ext uri="{FF2B5EF4-FFF2-40B4-BE49-F238E27FC236}">
                  <a16:creationId xmlns:a16="http://schemas.microsoft.com/office/drawing/2014/main" id="{1EB09535-D018-756E-F4D0-45FFE2068A20}"/>
                </a:ext>
              </a:extLst>
            </p:cNvPr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2902;p56">
              <a:extLst>
                <a:ext uri="{FF2B5EF4-FFF2-40B4-BE49-F238E27FC236}">
                  <a16:creationId xmlns:a16="http://schemas.microsoft.com/office/drawing/2014/main" id="{94753028-F221-19BE-6A2E-7C28E66254DB}"/>
                </a:ext>
              </a:extLst>
            </p:cNvPr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2903;p56">
              <a:extLst>
                <a:ext uri="{FF2B5EF4-FFF2-40B4-BE49-F238E27FC236}">
                  <a16:creationId xmlns:a16="http://schemas.microsoft.com/office/drawing/2014/main" id="{F4BAE4EC-4F50-2CD8-AC4C-CFE92B3E677F}"/>
                </a:ext>
              </a:extLst>
            </p:cNvPr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2904;p56">
              <a:extLst>
                <a:ext uri="{FF2B5EF4-FFF2-40B4-BE49-F238E27FC236}">
                  <a16:creationId xmlns:a16="http://schemas.microsoft.com/office/drawing/2014/main" id="{1F145B81-3068-BDA2-8A4C-44C4BBFA66DB}"/>
                </a:ext>
              </a:extLst>
            </p:cNvPr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2905;p56">
              <a:extLst>
                <a:ext uri="{FF2B5EF4-FFF2-40B4-BE49-F238E27FC236}">
                  <a16:creationId xmlns:a16="http://schemas.microsoft.com/office/drawing/2014/main" id="{FC021C2A-0A8B-E692-A271-EDD8042ACE1F}"/>
                </a:ext>
              </a:extLst>
            </p:cNvPr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2906;p56">
              <a:extLst>
                <a:ext uri="{FF2B5EF4-FFF2-40B4-BE49-F238E27FC236}">
                  <a16:creationId xmlns:a16="http://schemas.microsoft.com/office/drawing/2014/main" id="{28C74632-67BE-5D08-A468-71D6E12CDDF8}"/>
                </a:ext>
              </a:extLst>
            </p:cNvPr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2907;p56">
              <a:extLst>
                <a:ext uri="{FF2B5EF4-FFF2-40B4-BE49-F238E27FC236}">
                  <a16:creationId xmlns:a16="http://schemas.microsoft.com/office/drawing/2014/main" id="{3BCE9AED-7928-D7FB-1BFE-CC3E7242BC26}"/>
                </a:ext>
              </a:extLst>
            </p:cNvPr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2908;p56">
              <a:extLst>
                <a:ext uri="{FF2B5EF4-FFF2-40B4-BE49-F238E27FC236}">
                  <a16:creationId xmlns:a16="http://schemas.microsoft.com/office/drawing/2014/main" id="{C6900BBF-CF18-FF75-DFA7-FD4D6A333DCB}"/>
                </a:ext>
              </a:extLst>
            </p:cNvPr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2909;p56">
              <a:extLst>
                <a:ext uri="{FF2B5EF4-FFF2-40B4-BE49-F238E27FC236}">
                  <a16:creationId xmlns:a16="http://schemas.microsoft.com/office/drawing/2014/main" id="{0934E759-E7A0-C2B9-F81D-BD78DE0FB671}"/>
                </a:ext>
              </a:extLst>
            </p:cNvPr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2910;p56">
              <a:extLst>
                <a:ext uri="{FF2B5EF4-FFF2-40B4-BE49-F238E27FC236}">
                  <a16:creationId xmlns:a16="http://schemas.microsoft.com/office/drawing/2014/main" id="{53021B3C-6A3E-1C0D-A3E0-7E127B17443E}"/>
                </a:ext>
              </a:extLst>
            </p:cNvPr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2911;p56">
              <a:extLst>
                <a:ext uri="{FF2B5EF4-FFF2-40B4-BE49-F238E27FC236}">
                  <a16:creationId xmlns:a16="http://schemas.microsoft.com/office/drawing/2014/main" id="{6782F880-6BE2-E995-6DBC-EE32B9D06D27}"/>
                </a:ext>
              </a:extLst>
            </p:cNvPr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2912;p56">
              <a:extLst>
                <a:ext uri="{FF2B5EF4-FFF2-40B4-BE49-F238E27FC236}">
                  <a16:creationId xmlns:a16="http://schemas.microsoft.com/office/drawing/2014/main" id="{B49AE211-FF25-3E3F-2372-93D7D60FE5B2}"/>
                </a:ext>
              </a:extLst>
            </p:cNvPr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2913;p56">
              <a:extLst>
                <a:ext uri="{FF2B5EF4-FFF2-40B4-BE49-F238E27FC236}">
                  <a16:creationId xmlns:a16="http://schemas.microsoft.com/office/drawing/2014/main" id="{1B48855D-E68A-7BCA-CA46-BC7C79CD7AAB}"/>
                </a:ext>
              </a:extLst>
            </p:cNvPr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2914;p56">
              <a:extLst>
                <a:ext uri="{FF2B5EF4-FFF2-40B4-BE49-F238E27FC236}">
                  <a16:creationId xmlns:a16="http://schemas.microsoft.com/office/drawing/2014/main" id="{24AE014F-DE00-11AB-64AE-C59899F6C90C}"/>
                </a:ext>
              </a:extLst>
            </p:cNvPr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2915;p56">
              <a:extLst>
                <a:ext uri="{FF2B5EF4-FFF2-40B4-BE49-F238E27FC236}">
                  <a16:creationId xmlns:a16="http://schemas.microsoft.com/office/drawing/2014/main" id="{D9C88DEE-7826-D64E-896C-847034CD713B}"/>
                </a:ext>
              </a:extLst>
            </p:cNvPr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2916;p56">
              <a:extLst>
                <a:ext uri="{FF2B5EF4-FFF2-40B4-BE49-F238E27FC236}">
                  <a16:creationId xmlns:a16="http://schemas.microsoft.com/office/drawing/2014/main" id="{5FA4CEA3-14C6-3CAA-BF0F-17CF0E6F741B}"/>
                </a:ext>
              </a:extLst>
            </p:cNvPr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2917;p56">
              <a:extLst>
                <a:ext uri="{FF2B5EF4-FFF2-40B4-BE49-F238E27FC236}">
                  <a16:creationId xmlns:a16="http://schemas.microsoft.com/office/drawing/2014/main" id="{DE9901D2-C68D-5C39-3C32-07B5CFFFCF75}"/>
                </a:ext>
              </a:extLst>
            </p:cNvPr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2918;p56">
              <a:extLst>
                <a:ext uri="{FF2B5EF4-FFF2-40B4-BE49-F238E27FC236}">
                  <a16:creationId xmlns:a16="http://schemas.microsoft.com/office/drawing/2014/main" id="{DE5ADF5F-A6AF-FDC3-9296-84D718C686F3}"/>
                </a:ext>
              </a:extLst>
            </p:cNvPr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2919;p56">
              <a:extLst>
                <a:ext uri="{FF2B5EF4-FFF2-40B4-BE49-F238E27FC236}">
                  <a16:creationId xmlns:a16="http://schemas.microsoft.com/office/drawing/2014/main" id="{ED40E5B9-664C-6D0F-DC13-A935C416F65C}"/>
                </a:ext>
              </a:extLst>
            </p:cNvPr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2920;p56">
              <a:extLst>
                <a:ext uri="{FF2B5EF4-FFF2-40B4-BE49-F238E27FC236}">
                  <a16:creationId xmlns:a16="http://schemas.microsoft.com/office/drawing/2014/main" id="{7D893411-FF2E-6BBE-33DE-17C10DED3F38}"/>
                </a:ext>
              </a:extLst>
            </p:cNvPr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2921;p56">
              <a:extLst>
                <a:ext uri="{FF2B5EF4-FFF2-40B4-BE49-F238E27FC236}">
                  <a16:creationId xmlns:a16="http://schemas.microsoft.com/office/drawing/2014/main" id="{10E93DA3-D4ED-3264-26E1-BCA209C12495}"/>
                </a:ext>
              </a:extLst>
            </p:cNvPr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2922;p56">
              <a:extLst>
                <a:ext uri="{FF2B5EF4-FFF2-40B4-BE49-F238E27FC236}">
                  <a16:creationId xmlns:a16="http://schemas.microsoft.com/office/drawing/2014/main" id="{447613BB-819B-E67B-EF45-B44B552622AD}"/>
                </a:ext>
              </a:extLst>
            </p:cNvPr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2923;p56">
              <a:extLst>
                <a:ext uri="{FF2B5EF4-FFF2-40B4-BE49-F238E27FC236}">
                  <a16:creationId xmlns:a16="http://schemas.microsoft.com/office/drawing/2014/main" id="{8CA0BA56-2F28-107D-B6FA-EBDDA872AEF3}"/>
                </a:ext>
              </a:extLst>
            </p:cNvPr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2924;p56">
              <a:extLst>
                <a:ext uri="{FF2B5EF4-FFF2-40B4-BE49-F238E27FC236}">
                  <a16:creationId xmlns:a16="http://schemas.microsoft.com/office/drawing/2014/main" id="{5AE74C0F-B727-E412-498D-13797E107FA7}"/>
                </a:ext>
              </a:extLst>
            </p:cNvPr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2925;p56">
              <a:extLst>
                <a:ext uri="{FF2B5EF4-FFF2-40B4-BE49-F238E27FC236}">
                  <a16:creationId xmlns:a16="http://schemas.microsoft.com/office/drawing/2014/main" id="{9D2B45EA-0F75-DA00-4C69-9957E05DC395}"/>
                </a:ext>
              </a:extLst>
            </p:cNvPr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2926;p56">
              <a:extLst>
                <a:ext uri="{FF2B5EF4-FFF2-40B4-BE49-F238E27FC236}">
                  <a16:creationId xmlns:a16="http://schemas.microsoft.com/office/drawing/2014/main" id="{27C4A60D-24D8-B8BE-460C-E21CB4B83C97}"/>
                </a:ext>
              </a:extLst>
            </p:cNvPr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2927;p56">
              <a:extLst>
                <a:ext uri="{FF2B5EF4-FFF2-40B4-BE49-F238E27FC236}">
                  <a16:creationId xmlns:a16="http://schemas.microsoft.com/office/drawing/2014/main" id="{21D3ABB2-971C-5E15-8E61-6D30C5E0559F}"/>
                </a:ext>
              </a:extLst>
            </p:cNvPr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2928;p56">
              <a:extLst>
                <a:ext uri="{FF2B5EF4-FFF2-40B4-BE49-F238E27FC236}">
                  <a16:creationId xmlns:a16="http://schemas.microsoft.com/office/drawing/2014/main" id="{C9F53B62-D8B6-1635-3506-7D6A3CB18C00}"/>
                </a:ext>
              </a:extLst>
            </p:cNvPr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2929;p56">
              <a:extLst>
                <a:ext uri="{FF2B5EF4-FFF2-40B4-BE49-F238E27FC236}">
                  <a16:creationId xmlns:a16="http://schemas.microsoft.com/office/drawing/2014/main" id="{FBC6E0B3-9747-C60A-F8A8-6314BD2BE61F}"/>
                </a:ext>
              </a:extLst>
            </p:cNvPr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2930;p56">
              <a:extLst>
                <a:ext uri="{FF2B5EF4-FFF2-40B4-BE49-F238E27FC236}">
                  <a16:creationId xmlns:a16="http://schemas.microsoft.com/office/drawing/2014/main" id="{CA811442-7EE0-B840-247D-40C38B6068D0}"/>
                </a:ext>
              </a:extLst>
            </p:cNvPr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2931;p56">
              <a:extLst>
                <a:ext uri="{FF2B5EF4-FFF2-40B4-BE49-F238E27FC236}">
                  <a16:creationId xmlns:a16="http://schemas.microsoft.com/office/drawing/2014/main" id="{3DEE294B-A509-892F-C8AA-DA4D93E11BD6}"/>
                </a:ext>
              </a:extLst>
            </p:cNvPr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2932;p56">
              <a:extLst>
                <a:ext uri="{FF2B5EF4-FFF2-40B4-BE49-F238E27FC236}">
                  <a16:creationId xmlns:a16="http://schemas.microsoft.com/office/drawing/2014/main" id="{F86EDFB6-C221-BAEF-B40E-FBD72B79BE7E}"/>
                </a:ext>
              </a:extLst>
            </p:cNvPr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2933;p56">
              <a:extLst>
                <a:ext uri="{FF2B5EF4-FFF2-40B4-BE49-F238E27FC236}">
                  <a16:creationId xmlns:a16="http://schemas.microsoft.com/office/drawing/2014/main" id="{1766E436-B98B-6B19-5EC1-AED0860CFE9F}"/>
                </a:ext>
              </a:extLst>
            </p:cNvPr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2934;p56">
              <a:extLst>
                <a:ext uri="{FF2B5EF4-FFF2-40B4-BE49-F238E27FC236}">
                  <a16:creationId xmlns:a16="http://schemas.microsoft.com/office/drawing/2014/main" id="{69E4E7BA-1D95-5F7E-E86E-7481F2918BC1}"/>
                </a:ext>
              </a:extLst>
            </p:cNvPr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2935;p56">
              <a:extLst>
                <a:ext uri="{FF2B5EF4-FFF2-40B4-BE49-F238E27FC236}">
                  <a16:creationId xmlns:a16="http://schemas.microsoft.com/office/drawing/2014/main" id="{35709325-7CD4-22A2-2E66-45EA1D1B379A}"/>
                </a:ext>
              </a:extLst>
            </p:cNvPr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2936;p56">
              <a:extLst>
                <a:ext uri="{FF2B5EF4-FFF2-40B4-BE49-F238E27FC236}">
                  <a16:creationId xmlns:a16="http://schemas.microsoft.com/office/drawing/2014/main" id="{8D2CA51E-637B-FA1C-752C-A599157627A6}"/>
                </a:ext>
              </a:extLst>
            </p:cNvPr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2937;p56">
              <a:extLst>
                <a:ext uri="{FF2B5EF4-FFF2-40B4-BE49-F238E27FC236}">
                  <a16:creationId xmlns:a16="http://schemas.microsoft.com/office/drawing/2014/main" id="{CF876C9C-FD29-80D4-FABB-354779C7CB93}"/>
                </a:ext>
              </a:extLst>
            </p:cNvPr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2938;p56">
              <a:extLst>
                <a:ext uri="{FF2B5EF4-FFF2-40B4-BE49-F238E27FC236}">
                  <a16:creationId xmlns:a16="http://schemas.microsoft.com/office/drawing/2014/main" id="{E78EC351-B5D4-960D-9AA0-861368F87C46}"/>
                </a:ext>
              </a:extLst>
            </p:cNvPr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2939;p56">
              <a:extLst>
                <a:ext uri="{FF2B5EF4-FFF2-40B4-BE49-F238E27FC236}">
                  <a16:creationId xmlns:a16="http://schemas.microsoft.com/office/drawing/2014/main" id="{25F06D2E-263E-906D-48A2-AFFDC687731F}"/>
                </a:ext>
              </a:extLst>
            </p:cNvPr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2940;p56">
              <a:extLst>
                <a:ext uri="{FF2B5EF4-FFF2-40B4-BE49-F238E27FC236}">
                  <a16:creationId xmlns:a16="http://schemas.microsoft.com/office/drawing/2014/main" id="{8B99D266-A762-7E6D-2D9D-8B26F31F1CCE}"/>
                </a:ext>
              </a:extLst>
            </p:cNvPr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2941;p56">
              <a:extLst>
                <a:ext uri="{FF2B5EF4-FFF2-40B4-BE49-F238E27FC236}">
                  <a16:creationId xmlns:a16="http://schemas.microsoft.com/office/drawing/2014/main" id="{0E0C3B2C-FAEF-921B-3163-5C298A9B8116}"/>
                </a:ext>
              </a:extLst>
            </p:cNvPr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2942;p56">
              <a:extLst>
                <a:ext uri="{FF2B5EF4-FFF2-40B4-BE49-F238E27FC236}">
                  <a16:creationId xmlns:a16="http://schemas.microsoft.com/office/drawing/2014/main" id="{CBD55B70-B2F4-B370-4BD7-DB512CB2CD80}"/>
                </a:ext>
              </a:extLst>
            </p:cNvPr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2943;p56">
              <a:extLst>
                <a:ext uri="{FF2B5EF4-FFF2-40B4-BE49-F238E27FC236}">
                  <a16:creationId xmlns:a16="http://schemas.microsoft.com/office/drawing/2014/main" id="{01EF105F-F6A8-8A68-FAB3-E3E3BB6D8DEF}"/>
                </a:ext>
              </a:extLst>
            </p:cNvPr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2944;p56">
              <a:extLst>
                <a:ext uri="{FF2B5EF4-FFF2-40B4-BE49-F238E27FC236}">
                  <a16:creationId xmlns:a16="http://schemas.microsoft.com/office/drawing/2014/main" id="{ED006CD8-179A-A413-1B7A-418AE923FB6F}"/>
                </a:ext>
              </a:extLst>
            </p:cNvPr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2945;p56">
              <a:extLst>
                <a:ext uri="{FF2B5EF4-FFF2-40B4-BE49-F238E27FC236}">
                  <a16:creationId xmlns:a16="http://schemas.microsoft.com/office/drawing/2014/main" id="{850D1B9E-81B8-F26D-E79B-46E7F10880A5}"/>
                </a:ext>
              </a:extLst>
            </p:cNvPr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2946;p56">
              <a:extLst>
                <a:ext uri="{FF2B5EF4-FFF2-40B4-BE49-F238E27FC236}">
                  <a16:creationId xmlns:a16="http://schemas.microsoft.com/office/drawing/2014/main" id="{6933AC44-101A-A26E-F3FE-8FE0D58205B7}"/>
                </a:ext>
              </a:extLst>
            </p:cNvPr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2947;p56">
              <a:extLst>
                <a:ext uri="{FF2B5EF4-FFF2-40B4-BE49-F238E27FC236}">
                  <a16:creationId xmlns:a16="http://schemas.microsoft.com/office/drawing/2014/main" id="{A16915B4-81C2-1BD4-5C7B-08208D4EAEF5}"/>
                </a:ext>
              </a:extLst>
            </p:cNvPr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2948;p56">
              <a:extLst>
                <a:ext uri="{FF2B5EF4-FFF2-40B4-BE49-F238E27FC236}">
                  <a16:creationId xmlns:a16="http://schemas.microsoft.com/office/drawing/2014/main" id="{0BA02EFA-7AD6-AA46-EC80-C3452810EE92}"/>
                </a:ext>
              </a:extLst>
            </p:cNvPr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2949;p56">
              <a:extLst>
                <a:ext uri="{FF2B5EF4-FFF2-40B4-BE49-F238E27FC236}">
                  <a16:creationId xmlns:a16="http://schemas.microsoft.com/office/drawing/2014/main" id="{B0D02B62-9AF5-DEE3-E7B5-1CEF5D8D2415}"/>
                </a:ext>
              </a:extLst>
            </p:cNvPr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2950;p56">
              <a:extLst>
                <a:ext uri="{FF2B5EF4-FFF2-40B4-BE49-F238E27FC236}">
                  <a16:creationId xmlns:a16="http://schemas.microsoft.com/office/drawing/2014/main" id="{DB0CFE77-A22E-1723-8C7E-BCA3C319866B}"/>
                </a:ext>
              </a:extLst>
            </p:cNvPr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2951;p56">
              <a:extLst>
                <a:ext uri="{FF2B5EF4-FFF2-40B4-BE49-F238E27FC236}">
                  <a16:creationId xmlns:a16="http://schemas.microsoft.com/office/drawing/2014/main" id="{0834107E-1E0F-ADE6-21B6-A675EB63F435}"/>
                </a:ext>
              </a:extLst>
            </p:cNvPr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2952;p56">
              <a:extLst>
                <a:ext uri="{FF2B5EF4-FFF2-40B4-BE49-F238E27FC236}">
                  <a16:creationId xmlns:a16="http://schemas.microsoft.com/office/drawing/2014/main" id="{B45982EF-4A4E-8AE1-BF81-535A24E01275}"/>
                </a:ext>
              </a:extLst>
            </p:cNvPr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2953;p56">
              <a:extLst>
                <a:ext uri="{FF2B5EF4-FFF2-40B4-BE49-F238E27FC236}">
                  <a16:creationId xmlns:a16="http://schemas.microsoft.com/office/drawing/2014/main" id="{B5A1E4BD-EF51-F82F-102A-E6B3EE729D39}"/>
                </a:ext>
              </a:extLst>
            </p:cNvPr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2954;p56">
              <a:extLst>
                <a:ext uri="{FF2B5EF4-FFF2-40B4-BE49-F238E27FC236}">
                  <a16:creationId xmlns:a16="http://schemas.microsoft.com/office/drawing/2014/main" id="{7F230A0A-3D99-2BD9-B637-5C0E7F5FCD81}"/>
                </a:ext>
              </a:extLst>
            </p:cNvPr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2955;p56">
              <a:extLst>
                <a:ext uri="{FF2B5EF4-FFF2-40B4-BE49-F238E27FC236}">
                  <a16:creationId xmlns:a16="http://schemas.microsoft.com/office/drawing/2014/main" id="{793C7B83-5509-84F4-5256-AE5BCCFB12B6}"/>
                </a:ext>
              </a:extLst>
            </p:cNvPr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2956;p56">
              <a:extLst>
                <a:ext uri="{FF2B5EF4-FFF2-40B4-BE49-F238E27FC236}">
                  <a16:creationId xmlns:a16="http://schemas.microsoft.com/office/drawing/2014/main" id="{5047DB70-C7D7-BAFB-5B6E-4BE0B3F97E6A}"/>
                </a:ext>
              </a:extLst>
            </p:cNvPr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2957;p56">
              <a:extLst>
                <a:ext uri="{FF2B5EF4-FFF2-40B4-BE49-F238E27FC236}">
                  <a16:creationId xmlns:a16="http://schemas.microsoft.com/office/drawing/2014/main" id="{0553DB06-83A6-5CA3-D56F-B1CEF3202B62}"/>
                </a:ext>
              </a:extLst>
            </p:cNvPr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2958;p56">
              <a:extLst>
                <a:ext uri="{FF2B5EF4-FFF2-40B4-BE49-F238E27FC236}">
                  <a16:creationId xmlns:a16="http://schemas.microsoft.com/office/drawing/2014/main" id="{4EDE42F3-9922-9E24-CD1F-AB333648B05F}"/>
                </a:ext>
              </a:extLst>
            </p:cNvPr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2959;p56">
              <a:extLst>
                <a:ext uri="{FF2B5EF4-FFF2-40B4-BE49-F238E27FC236}">
                  <a16:creationId xmlns:a16="http://schemas.microsoft.com/office/drawing/2014/main" id="{2CE3C10A-D64D-AE5E-FFA6-28AE7E4CA6FA}"/>
                </a:ext>
              </a:extLst>
            </p:cNvPr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2960;p56">
              <a:extLst>
                <a:ext uri="{FF2B5EF4-FFF2-40B4-BE49-F238E27FC236}">
                  <a16:creationId xmlns:a16="http://schemas.microsoft.com/office/drawing/2014/main" id="{A75EDACE-04C0-B406-83E1-614E771CC41C}"/>
                </a:ext>
              </a:extLst>
            </p:cNvPr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2961;p56">
              <a:extLst>
                <a:ext uri="{FF2B5EF4-FFF2-40B4-BE49-F238E27FC236}">
                  <a16:creationId xmlns:a16="http://schemas.microsoft.com/office/drawing/2014/main" id="{139C7179-FB06-4C6F-1FFB-AD23D62F36F7}"/>
                </a:ext>
              </a:extLst>
            </p:cNvPr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2962;p56">
              <a:extLst>
                <a:ext uri="{FF2B5EF4-FFF2-40B4-BE49-F238E27FC236}">
                  <a16:creationId xmlns:a16="http://schemas.microsoft.com/office/drawing/2014/main" id="{B29F2554-0268-C9B0-67CF-A2956AA752F6}"/>
                </a:ext>
              </a:extLst>
            </p:cNvPr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2963;p56">
              <a:extLst>
                <a:ext uri="{FF2B5EF4-FFF2-40B4-BE49-F238E27FC236}">
                  <a16:creationId xmlns:a16="http://schemas.microsoft.com/office/drawing/2014/main" id="{9080D259-3AB2-7C89-C0BD-FA0278285A3A}"/>
                </a:ext>
              </a:extLst>
            </p:cNvPr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2964;p56">
              <a:extLst>
                <a:ext uri="{FF2B5EF4-FFF2-40B4-BE49-F238E27FC236}">
                  <a16:creationId xmlns:a16="http://schemas.microsoft.com/office/drawing/2014/main" id="{231BE891-4996-D7F8-7540-D585664853C6}"/>
                </a:ext>
              </a:extLst>
            </p:cNvPr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2965;p56">
              <a:extLst>
                <a:ext uri="{FF2B5EF4-FFF2-40B4-BE49-F238E27FC236}">
                  <a16:creationId xmlns:a16="http://schemas.microsoft.com/office/drawing/2014/main" id="{EEDD13DF-2ABA-A16D-7F91-0CAC1B616172}"/>
                </a:ext>
              </a:extLst>
            </p:cNvPr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2966;p56">
              <a:extLst>
                <a:ext uri="{FF2B5EF4-FFF2-40B4-BE49-F238E27FC236}">
                  <a16:creationId xmlns:a16="http://schemas.microsoft.com/office/drawing/2014/main" id="{9E9596DE-F973-B0CF-F3BD-8F397A9EC3B5}"/>
                </a:ext>
              </a:extLst>
            </p:cNvPr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2967;p56">
              <a:extLst>
                <a:ext uri="{FF2B5EF4-FFF2-40B4-BE49-F238E27FC236}">
                  <a16:creationId xmlns:a16="http://schemas.microsoft.com/office/drawing/2014/main" id="{20BB86E8-51C5-27D3-D889-5BDD7767E32E}"/>
                </a:ext>
              </a:extLst>
            </p:cNvPr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2968;p56">
              <a:extLst>
                <a:ext uri="{FF2B5EF4-FFF2-40B4-BE49-F238E27FC236}">
                  <a16:creationId xmlns:a16="http://schemas.microsoft.com/office/drawing/2014/main" id="{3E4EBA3E-98B9-7A90-9166-6E64D3B6D0DB}"/>
                </a:ext>
              </a:extLst>
            </p:cNvPr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2969;p56">
              <a:extLst>
                <a:ext uri="{FF2B5EF4-FFF2-40B4-BE49-F238E27FC236}">
                  <a16:creationId xmlns:a16="http://schemas.microsoft.com/office/drawing/2014/main" id="{820862DA-01D0-5882-2444-3BA29C556160}"/>
                </a:ext>
              </a:extLst>
            </p:cNvPr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2970;p56">
              <a:extLst>
                <a:ext uri="{FF2B5EF4-FFF2-40B4-BE49-F238E27FC236}">
                  <a16:creationId xmlns:a16="http://schemas.microsoft.com/office/drawing/2014/main" id="{6FBDB6F2-ECA7-A73F-B842-BDFA625261B6}"/>
                </a:ext>
              </a:extLst>
            </p:cNvPr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2971;p56">
              <a:extLst>
                <a:ext uri="{FF2B5EF4-FFF2-40B4-BE49-F238E27FC236}">
                  <a16:creationId xmlns:a16="http://schemas.microsoft.com/office/drawing/2014/main" id="{A70F08D0-A69A-1D56-800D-BB872524DB25}"/>
                </a:ext>
              </a:extLst>
            </p:cNvPr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2972;p56">
              <a:extLst>
                <a:ext uri="{FF2B5EF4-FFF2-40B4-BE49-F238E27FC236}">
                  <a16:creationId xmlns:a16="http://schemas.microsoft.com/office/drawing/2014/main" id="{ADAA600F-57A4-9C73-A759-A2BDC359C0C2}"/>
                </a:ext>
              </a:extLst>
            </p:cNvPr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2973;p56">
              <a:extLst>
                <a:ext uri="{FF2B5EF4-FFF2-40B4-BE49-F238E27FC236}">
                  <a16:creationId xmlns:a16="http://schemas.microsoft.com/office/drawing/2014/main" id="{8C269478-39EE-641D-468A-13E27B79C291}"/>
                </a:ext>
              </a:extLst>
            </p:cNvPr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2974;p56">
              <a:extLst>
                <a:ext uri="{FF2B5EF4-FFF2-40B4-BE49-F238E27FC236}">
                  <a16:creationId xmlns:a16="http://schemas.microsoft.com/office/drawing/2014/main" id="{35986C7E-FE53-7CAB-80AA-C775EED6D5FD}"/>
                </a:ext>
              </a:extLst>
            </p:cNvPr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2975;p56">
              <a:extLst>
                <a:ext uri="{FF2B5EF4-FFF2-40B4-BE49-F238E27FC236}">
                  <a16:creationId xmlns:a16="http://schemas.microsoft.com/office/drawing/2014/main" id="{BA0E809B-FACB-910A-3081-0C888C103C3A}"/>
                </a:ext>
              </a:extLst>
            </p:cNvPr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2976;p56">
              <a:extLst>
                <a:ext uri="{FF2B5EF4-FFF2-40B4-BE49-F238E27FC236}">
                  <a16:creationId xmlns:a16="http://schemas.microsoft.com/office/drawing/2014/main" id="{25461B7C-CF20-96A7-8138-53E36AE25B2A}"/>
                </a:ext>
              </a:extLst>
            </p:cNvPr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2977;p56">
              <a:extLst>
                <a:ext uri="{FF2B5EF4-FFF2-40B4-BE49-F238E27FC236}">
                  <a16:creationId xmlns:a16="http://schemas.microsoft.com/office/drawing/2014/main" id="{86E81348-6FA8-E265-8CB9-6B788FF51F9B}"/>
                </a:ext>
              </a:extLst>
            </p:cNvPr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2978;p56">
              <a:extLst>
                <a:ext uri="{FF2B5EF4-FFF2-40B4-BE49-F238E27FC236}">
                  <a16:creationId xmlns:a16="http://schemas.microsoft.com/office/drawing/2014/main" id="{F05CD730-1220-A0A6-0F23-3668DAE35F91}"/>
                </a:ext>
              </a:extLst>
            </p:cNvPr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2979;p56">
              <a:extLst>
                <a:ext uri="{FF2B5EF4-FFF2-40B4-BE49-F238E27FC236}">
                  <a16:creationId xmlns:a16="http://schemas.microsoft.com/office/drawing/2014/main" id="{838B5E9B-34C0-1402-D906-E14793ED668A}"/>
                </a:ext>
              </a:extLst>
            </p:cNvPr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2980;p56">
              <a:extLst>
                <a:ext uri="{FF2B5EF4-FFF2-40B4-BE49-F238E27FC236}">
                  <a16:creationId xmlns:a16="http://schemas.microsoft.com/office/drawing/2014/main" id="{69508301-18DA-B533-CFB5-EEF8A80AF53E}"/>
                </a:ext>
              </a:extLst>
            </p:cNvPr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2981;p56">
              <a:extLst>
                <a:ext uri="{FF2B5EF4-FFF2-40B4-BE49-F238E27FC236}">
                  <a16:creationId xmlns:a16="http://schemas.microsoft.com/office/drawing/2014/main" id="{AD8DE034-646F-5C4F-6855-88C14A0579A2}"/>
                </a:ext>
              </a:extLst>
            </p:cNvPr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2982;p56">
              <a:extLst>
                <a:ext uri="{FF2B5EF4-FFF2-40B4-BE49-F238E27FC236}">
                  <a16:creationId xmlns:a16="http://schemas.microsoft.com/office/drawing/2014/main" id="{DFA532B8-74FE-1C7E-0B6C-FCC71FE55A88}"/>
                </a:ext>
              </a:extLst>
            </p:cNvPr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2983;p56">
              <a:extLst>
                <a:ext uri="{FF2B5EF4-FFF2-40B4-BE49-F238E27FC236}">
                  <a16:creationId xmlns:a16="http://schemas.microsoft.com/office/drawing/2014/main" id="{C34E6A1B-0F6F-7E6C-332D-06CCA5707401}"/>
                </a:ext>
              </a:extLst>
            </p:cNvPr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2984;p56">
              <a:extLst>
                <a:ext uri="{FF2B5EF4-FFF2-40B4-BE49-F238E27FC236}">
                  <a16:creationId xmlns:a16="http://schemas.microsoft.com/office/drawing/2014/main" id="{E6E5B371-A5ED-1A38-90F8-C994A516CF2B}"/>
                </a:ext>
              </a:extLst>
            </p:cNvPr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2985;p56">
              <a:extLst>
                <a:ext uri="{FF2B5EF4-FFF2-40B4-BE49-F238E27FC236}">
                  <a16:creationId xmlns:a16="http://schemas.microsoft.com/office/drawing/2014/main" id="{3D99341F-6FDB-FCE9-6127-B3C4E2DB6A3F}"/>
                </a:ext>
              </a:extLst>
            </p:cNvPr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2986;p56">
              <a:extLst>
                <a:ext uri="{FF2B5EF4-FFF2-40B4-BE49-F238E27FC236}">
                  <a16:creationId xmlns:a16="http://schemas.microsoft.com/office/drawing/2014/main" id="{1EB3530D-8054-4491-E5B6-0C368CACB9ED}"/>
                </a:ext>
              </a:extLst>
            </p:cNvPr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2987;p56">
              <a:extLst>
                <a:ext uri="{FF2B5EF4-FFF2-40B4-BE49-F238E27FC236}">
                  <a16:creationId xmlns:a16="http://schemas.microsoft.com/office/drawing/2014/main" id="{12B01333-5949-FD75-8A83-EC60E297A0CE}"/>
                </a:ext>
              </a:extLst>
            </p:cNvPr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2988;p56">
              <a:extLst>
                <a:ext uri="{FF2B5EF4-FFF2-40B4-BE49-F238E27FC236}">
                  <a16:creationId xmlns:a16="http://schemas.microsoft.com/office/drawing/2014/main" id="{3AFCB7FB-2578-0E12-0B64-F84B0D50AEAF}"/>
                </a:ext>
              </a:extLst>
            </p:cNvPr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2989;p56">
              <a:extLst>
                <a:ext uri="{FF2B5EF4-FFF2-40B4-BE49-F238E27FC236}">
                  <a16:creationId xmlns:a16="http://schemas.microsoft.com/office/drawing/2014/main" id="{177FE437-C4A2-4B64-35B8-85C53D5845F6}"/>
                </a:ext>
              </a:extLst>
            </p:cNvPr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2990;p56">
              <a:extLst>
                <a:ext uri="{FF2B5EF4-FFF2-40B4-BE49-F238E27FC236}">
                  <a16:creationId xmlns:a16="http://schemas.microsoft.com/office/drawing/2014/main" id="{E8C501B8-9F52-3A05-5BF6-8E78EE706257}"/>
                </a:ext>
              </a:extLst>
            </p:cNvPr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2991;p56">
              <a:extLst>
                <a:ext uri="{FF2B5EF4-FFF2-40B4-BE49-F238E27FC236}">
                  <a16:creationId xmlns:a16="http://schemas.microsoft.com/office/drawing/2014/main" id="{85658C49-B181-2214-D934-605AB8ABADCA}"/>
                </a:ext>
              </a:extLst>
            </p:cNvPr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2992;p56">
              <a:extLst>
                <a:ext uri="{FF2B5EF4-FFF2-40B4-BE49-F238E27FC236}">
                  <a16:creationId xmlns:a16="http://schemas.microsoft.com/office/drawing/2014/main" id="{75B85696-9FD0-E881-AD3A-CE2ABDA307A3}"/>
                </a:ext>
              </a:extLst>
            </p:cNvPr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2993;p56">
              <a:extLst>
                <a:ext uri="{FF2B5EF4-FFF2-40B4-BE49-F238E27FC236}">
                  <a16:creationId xmlns:a16="http://schemas.microsoft.com/office/drawing/2014/main" id="{946864EF-E1B1-FB7E-6E04-C28A6F61E701}"/>
                </a:ext>
              </a:extLst>
            </p:cNvPr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2994;p56">
              <a:extLst>
                <a:ext uri="{FF2B5EF4-FFF2-40B4-BE49-F238E27FC236}">
                  <a16:creationId xmlns:a16="http://schemas.microsoft.com/office/drawing/2014/main" id="{A8057702-7C74-2E11-C8BC-DD1C5EA3B594}"/>
                </a:ext>
              </a:extLst>
            </p:cNvPr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2995;p56">
              <a:extLst>
                <a:ext uri="{FF2B5EF4-FFF2-40B4-BE49-F238E27FC236}">
                  <a16:creationId xmlns:a16="http://schemas.microsoft.com/office/drawing/2014/main" id="{576B85F6-D7FB-5624-3219-C86F86A6D05C}"/>
                </a:ext>
              </a:extLst>
            </p:cNvPr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2996;p56">
              <a:extLst>
                <a:ext uri="{FF2B5EF4-FFF2-40B4-BE49-F238E27FC236}">
                  <a16:creationId xmlns:a16="http://schemas.microsoft.com/office/drawing/2014/main" id="{C76EE33C-41E9-57D7-070F-A14FFDDF60C6}"/>
                </a:ext>
              </a:extLst>
            </p:cNvPr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2997;p56">
              <a:extLst>
                <a:ext uri="{FF2B5EF4-FFF2-40B4-BE49-F238E27FC236}">
                  <a16:creationId xmlns:a16="http://schemas.microsoft.com/office/drawing/2014/main" id="{66BF216D-5DC6-B9D2-7EED-B23925D858B6}"/>
                </a:ext>
              </a:extLst>
            </p:cNvPr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2998;p56">
              <a:extLst>
                <a:ext uri="{FF2B5EF4-FFF2-40B4-BE49-F238E27FC236}">
                  <a16:creationId xmlns:a16="http://schemas.microsoft.com/office/drawing/2014/main" id="{2A3CFF8B-693C-3C47-2BFB-81F07B7EA05A}"/>
                </a:ext>
              </a:extLst>
            </p:cNvPr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2999;p56">
              <a:extLst>
                <a:ext uri="{FF2B5EF4-FFF2-40B4-BE49-F238E27FC236}">
                  <a16:creationId xmlns:a16="http://schemas.microsoft.com/office/drawing/2014/main" id="{305C6305-165D-1664-F504-4E7016548C68}"/>
                </a:ext>
              </a:extLst>
            </p:cNvPr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3000;p56">
              <a:extLst>
                <a:ext uri="{FF2B5EF4-FFF2-40B4-BE49-F238E27FC236}">
                  <a16:creationId xmlns:a16="http://schemas.microsoft.com/office/drawing/2014/main" id="{51163FF7-FC48-5D29-62F7-9FC717008256}"/>
                </a:ext>
              </a:extLst>
            </p:cNvPr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3001;p56">
              <a:extLst>
                <a:ext uri="{FF2B5EF4-FFF2-40B4-BE49-F238E27FC236}">
                  <a16:creationId xmlns:a16="http://schemas.microsoft.com/office/drawing/2014/main" id="{E47CB2F3-9B7B-9D90-8F07-592C77999721}"/>
                </a:ext>
              </a:extLst>
            </p:cNvPr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3002;p56">
              <a:extLst>
                <a:ext uri="{FF2B5EF4-FFF2-40B4-BE49-F238E27FC236}">
                  <a16:creationId xmlns:a16="http://schemas.microsoft.com/office/drawing/2014/main" id="{5C844A18-1512-A915-9DFB-F2A5C6698D0F}"/>
                </a:ext>
              </a:extLst>
            </p:cNvPr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3003;p56">
              <a:extLst>
                <a:ext uri="{FF2B5EF4-FFF2-40B4-BE49-F238E27FC236}">
                  <a16:creationId xmlns:a16="http://schemas.microsoft.com/office/drawing/2014/main" id="{DB337320-45BD-B98E-33E8-D6BB1B75BC9A}"/>
                </a:ext>
              </a:extLst>
            </p:cNvPr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3004;p56">
              <a:extLst>
                <a:ext uri="{FF2B5EF4-FFF2-40B4-BE49-F238E27FC236}">
                  <a16:creationId xmlns:a16="http://schemas.microsoft.com/office/drawing/2014/main" id="{8725A1EA-34E7-96EE-1218-751273FEE3AE}"/>
                </a:ext>
              </a:extLst>
            </p:cNvPr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3005;p56">
              <a:extLst>
                <a:ext uri="{FF2B5EF4-FFF2-40B4-BE49-F238E27FC236}">
                  <a16:creationId xmlns:a16="http://schemas.microsoft.com/office/drawing/2014/main" id="{944B006F-04D2-0A9E-F792-F9D05B004110}"/>
                </a:ext>
              </a:extLst>
            </p:cNvPr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3006;p56">
              <a:extLst>
                <a:ext uri="{FF2B5EF4-FFF2-40B4-BE49-F238E27FC236}">
                  <a16:creationId xmlns:a16="http://schemas.microsoft.com/office/drawing/2014/main" id="{D513C47A-610B-6625-5468-164DAE41D8EC}"/>
                </a:ext>
              </a:extLst>
            </p:cNvPr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3007;p56">
              <a:extLst>
                <a:ext uri="{FF2B5EF4-FFF2-40B4-BE49-F238E27FC236}">
                  <a16:creationId xmlns:a16="http://schemas.microsoft.com/office/drawing/2014/main" id="{3E824582-24D2-A431-FD73-3BC9D9D9C117}"/>
                </a:ext>
              </a:extLst>
            </p:cNvPr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3008;p56">
              <a:extLst>
                <a:ext uri="{FF2B5EF4-FFF2-40B4-BE49-F238E27FC236}">
                  <a16:creationId xmlns:a16="http://schemas.microsoft.com/office/drawing/2014/main" id="{A1566AA9-29F5-DE39-7824-6D8965480E56}"/>
                </a:ext>
              </a:extLst>
            </p:cNvPr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3009;p56">
              <a:extLst>
                <a:ext uri="{FF2B5EF4-FFF2-40B4-BE49-F238E27FC236}">
                  <a16:creationId xmlns:a16="http://schemas.microsoft.com/office/drawing/2014/main" id="{471BC507-3E7B-AD17-40F2-5026BE13E854}"/>
                </a:ext>
              </a:extLst>
            </p:cNvPr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3010;p56">
              <a:extLst>
                <a:ext uri="{FF2B5EF4-FFF2-40B4-BE49-F238E27FC236}">
                  <a16:creationId xmlns:a16="http://schemas.microsoft.com/office/drawing/2014/main" id="{4CC8FF54-10C4-D421-4213-2B4676E5607B}"/>
                </a:ext>
              </a:extLst>
            </p:cNvPr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3011;p56">
              <a:extLst>
                <a:ext uri="{FF2B5EF4-FFF2-40B4-BE49-F238E27FC236}">
                  <a16:creationId xmlns:a16="http://schemas.microsoft.com/office/drawing/2014/main" id="{38A31415-08E5-5799-1F4B-6E18010A7373}"/>
                </a:ext>
              </a:extLst>
            </p:cNvPr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3012;p56">
              <a:extLst>
                <a:ext uri="{FF2B5EF4-FFF2-40B4-BE49-F238E27FC236}">
                  <a16:creationId xmlns:a16="http://schemas.microsoft.com/office/drawing/2014/main" id="{7277208F-C0DA-3ED5-F0F7-AEB53B7393EF}"/>
                </a:ext>
              </a:extLst>
            </p:cNvPr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3013;p56">
              <a:extLst>
                <a:ext uri="{FF2B5EF4-FFF2-40B4-BE49-F238E27FC236}">
                  <a16:creationId xmlns:a16="http://schemas.microsoft.com/office/drawing/2014/main" id="{14AE9F02-B345-5775-CC2A-0A9C5CB967AE}"/>
                </a:ext>
              </a:extLst>
            </p:cNvPr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3014;p56">
              <a:extLst>
                <a:ext uri="{FF2B5EF4-FFF2-40B4-BE49-F238E27FC236}">
                  <a16:creationId xmlns:a16="http://schemas.microsoft.com/office/drawing/2014/main" id="{50DA52A6-30EC-9C0C-3D75-E9A2B6805BF6}"/>
                </a:ext>
              </a:extLst>
            </p:cNvPr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3015;p56">
              <a:extLst>
                <a:ext uri="{FF2B5EF4-FFF2-40B4-BE49-F238E27FC236}">
                  <a16:creationId xmlns:a16="http://schemas.microsoft.com/office/drawing/2014/main" id="{23608F95-2DEF-5E98-0DED-570124E75509}"/>
                </a:ext>
              </a:extLst>
            </p:cNvPr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3016;p56">
              <a:extLst>
                <a:ext uri="{FF2B5EF4-FFF2-40B4-BE49-F238E27FC236}">
                  <a16:creationId xmlns:a16="http://schemas.microsoft.com/office/drawing/2014/main" id="{1BE748AA-88DD-39CB-55A1-035EF73768DD}"/>
                </a:ext>
              </a:extLst>
            </p:cNvPr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3017;p56">
              <a:extLst>
                <a:ext uri="{FF2B5EF4-FFF2-40B4-BE49-F238E27FC236}">
                  <a16:creationId xmlns:a16="http://schemas.microsoft.com/office/drawing/2014/main" id="{FC7CD2C3-F2B4-C28B-78C4-0868BA5D5633}"/>
                </a:ext>
              </a:extLst>
            </p:cNvPr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3018;p56">
              <a:extLst>
                <a:ext uri="{FF2B5EF4-FFF2-40B4-BE49-F238E27FC236}">
                  <a16:creationId xmlns:a16="http://schemas.microsoft.com/office/drawing/2014/main" id="{F90A3F03-55AE-E235-0057-5F9FDDAEA63A}"/>
                </a:ext>
              </a:extLst>
            </p:cNvPr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3019;p56">
              <a:extLst>
                <a:ext uri="{FF2B5EF4-FFF2-40B4-BE49-F238E27FC236}">
                  <a16:creationId xmlns:a16="http://schemas.microsoft.com/office/drawing/2014/main" id="{0D2465E3-8B8B-9777-F0BD-EB9E5DA1141A}"/>
                </a:ext>
              </a:extLst>
            </p:cNvPr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3020;p56">
              <a:extLst>
                <a:ext uri="{FF2B5EF4-FFF2-40B4-BE49-F238E27FC236}">
                  <a16:creationId xmlns:a16="http://schemas.microsoft.com/office/drawing/2014/main" id="{F3ED3A38-DD28-626C-CFF4-E93E051A859B}"/>
                </a:ext>
              </a:extLst>
            </p:cNvPr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3021;p56">
              <a:extLst>
                <a:ext uri="{FF2B5EF4-FFF2-40B4-BE49-F238E27FC236}">
                  <a16:creationId xmlns:a16="http://schemas.microsoft.com/office/drawing/2014/main" id="{CBC25429-388E-1090-E468-9482A116B3D7}"/>
                </a:ext>
              </a:extLst>
            </p:cNvPr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3022;p56">
              <a:extLst>
                <a:ext uri="{FF2B5EF4-FFF2-40B4-BE49-F238E27FC236}">
                  <a16:creationId xmlns:a16="http://schemas.microsoft.com/office/drawing/2014/main" id="{15A3C5BD-22B2-B241-3E95-B586E5AC5F68}"/>
                </a:ext>
              </a:extLst>
            </p:cNvPr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3023;p56">
              <a:extLst>
                <a:ext uri="{FF2B5EF4-FFF2-40B4-BE49-F238E27FC236}">
                  <a16:creationId xmlns:a16="http://schemas.microsoft.com/office/drawing/2014/main" id="{601CDBE7-02A0-B7DC-CC9A-8730684AA4F5}"/>
                </a:ext>
              </a:extLst>
            </p:cNvPr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3024;p56">
              <a:extLst>
                <a:ext uri="{FF2B5EF4-FFF2-40B4-BE49-F238E27FC236}">
                  <a16:creationId xmlns:a16="http://schemas.microsoft.com/office/drawing/2014/main" id="{A0E47777-9BA0-96C1-6A53-9108B77BBF9E}"/>
                </a:ext>
              </a:extLst>
            </p:cNvPr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3025;p56">
              <a:extLst>
                <a:ext uri="{FF2B5EF4-FFF2-40B4-BE49-F238E27FC236}">
                  <a16:creationId xmlns:a16="http://schemas.microsoft.com/office/drawing/2014/main" id="{84F00CD0-7603-686A-E808-E623C3B01800}"/>
                </a:ext>
              </a:extLst>
            </p:cNvPr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3026;p56">
              <a:extLst>
                <a:ext uri="{FF2B5EF4-FFF2-40B4-BE49-F238E27FC236}">
                  <a16:creationId xmlns:a16="http://schemas.microsoft.com/office/drawing/2014/main" id="{4F53CBD3-22C4-3AD2-8919-9CB26E4451B9}"/>
                </a:ext>
              </a:extLst>
            </p:cNvPr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3027;p56">
              <a:extLst>
                <a:ext uri="{FF2B5EF4-FFF2-40B4-BE49-F238E27FC236}">
                  <a16:creationId xmlns:a16="http://schemas.microsoft.com/office/drawing/2014/main" id="{73BA85EA-3888-197F-7983-4451E9512B8F}"/>
                </a:ext>
              </a:extLst>
            </p:cNvPr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3028;p56">
              <a:extLst>
                <a:ext uri="{FF2B5EF4-FFF2-40B4-BE49-F238E27FC236}">
                  <a16:creationId xmlns:a16="http://schemas.microsoft.com/office/drawing/2014/main" id="{D7DC9F80-7003-1726-C717-AE5832FC6781}"/>
                </a:ext>
              </a:extLst>
            </p:cNvPr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3029;p56">
              <a:extLst>
                <a:ext uri="{FF2B5EF4-FFF2-40B4-BE49-F238E27FC236}">
                  <a16:creationId xmlns:a16="http://schemas.microsoft.com/office/drawing/2014/main" id="{38D9FCEC-6DB7-BFCE-D4BE-3FBA5284E34E}"/>
                </a:ext>
              </a:extLst>
            </p:cNvPr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3030;p56">
              <a:extLst>
                <a:ext uri="{FF2B5EF4-FFF2-40B4-BE49-F238E27FC236}">
                  <a16:creationId xmlns:a16="http://schemas.microsoft.com/office/drawing/2014/main" id="{5F3250B9-0BDC-D21A-7DA6-D11794AE9310}"/>
                </a:ext>
              </a:extLst>
            </p:cNvPr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3031;p56">
              <a:extLst>
                <a:ext uri="{FF2B5EF4-FFF2-40B4-BE49-F238E27FC236}">
                  <a16:creationId xmlns:a16="http://schemas.microsoft.com/office/drawing/2014/main" id="{F798D116-3442-4532-C513-457D80F4CB75}"/>
                </a:ext>
              </a:extLst>
            </p:cNvPr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3032;p56">
              <a:extLst>
                <a:ext uri="{FF2B5EF4-FFF2-40B4-BE49-F238E27FC236}">
                  <a16:creationId xmlns:a16="http://schemas.microsoft.com/office/drawing/2014/main" id="{E17AB118-3489-5E05-962F-EB3B5D2BB30B}"/>
                </a:ext>
              </a:extLst>
            </p:cNvPr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3033;p56">
              <a:extLst>
                <a:ext uri="{FF2B5EF4-FFF2-40B4-BE49-F238E27FC236}">
                  <a16:creationId xmlns:a16="http://schemas.microsoft.com/office/drawing/2014/main" id="{CD3443F3-DA93-522E-EFB5-434B0A9AC98F}"/>
                </a:ext>
              </a:extLst>
            </p:cNvPr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3034;p56">
              <a:extLst>
                <a:ext uri="{FF2B5EF4-FFF2-40B4-BE49-F238E27FC236}">
                  <a16:creationId xmlns:a16="http://schemas.microsoft.com/office/drawing/2014/main" id="{07120D6C-902F-8B4D-5335-E904FAE87E06}"/>
                </a:ext>
              </a:extLst>
            </p:cNvPr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3035;p56">
              <a:extLst>
                <a:ext uri="{FF2B5EF4-FFF2-40B4-BE49-F238E27FC236}">
                  <a16:creationId xmlns:a16="http://schemas.microsoft.com/office/drawing/2014/main" id="{8B50A70E-A3D9-FFA1-E130-931DC8A07964}"/>
                </a:ext>
              </a:extLst>
            </p:cNvPr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3036;p56">
              <a:extLst>
                <a:ext uri="{FF2B5EF4-FFF2-40B4-BE49-F238E27FC236}">
                  <a16:creationId xmlns:a16="http://schemas.microsoft.com/office/drawing/2014/main" id="{756B5F6B-D83A-EEA2-05A9-C033E2FD432C}"/>
                </a:ext>
              </a:extLst>
            </p:cNvPr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3037;p56">
              <a:extLst>
                <a:ext uri="{FF2B5EF4-FFF2-40B4-BE49-F238E27FC236}">
                  <a16:creationId xmlns:a16="http://schemas.microsoft.com/office/drawing/2014/main" id="{E26F2436-95C4-F9D0-C0CA-97921CC73B92}"/>
                </a:ext>
              </a:extLst>
            </p:cNvPr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3038;p56">
              <a:extLst>
                <a:ext uri="{FF2B5EF4-FFF2-40B4-BE49-F238E27FC236}">
                  <a16:creationId xmlns:a16="http://schemas.microsoft.com/office/drawing/2014/main" id="{A26FD72B-D56D-3259-F212-CB3A80E83B70}"/>
                </a:ext>
              </a:extLst>
            </p:cNvPr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3039;p56">
              <a:extLst>
                <a:ext uri="{FF2B5EF4-FFF2-40B4-BE49-F238E27FC236}">
                  <a16:creationId xmlns:a16="http://schemas.microsoft.com/office/drawing/2014/main" id="{3D1346D4-B34A-2869-B5D5-8CB54E3FE6E8}"/>
                </a:ext>
              </a:extLst>
            </p:cNvPr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3040;p56">
              <a:extLst>
                <a:ext uri="{FF2B5EF4-FFF2-40B4-BE49-F238E27FC236}">
                  <a16:creationId xmlns:a16="http://schemas.microsoft.com/office/drawing/2014/main" id="{B1F8FC13-72D3-B6B2-EC44-B2D1807E6B2D}"/>
                </a:ext>
              </a:extLst>
            </p:cNvPr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3041;p56">
              <a:extLst>
                <a:ext uri="{FF2B5EF4-FFF2-40B4-BE49-F238E27FC236}">
                  <a16:creationId xmlns:a16="http://schemas.microsoft.com/office/drawing/2014/main" id="{3F7B4685-0ECC-929A-F67E-55049B4A514E}"/>
                </a:ext>
              </a:extLst>
            </p:cNvPr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3042;p56">
              <a:extLst>
                <a:ext uri="{FF2B5EF4-FFF2-40B4-BE49-F238E27FC236}">
                  <a16:creationId xmlns:a16="http://schemas.microsoft.com/office/drawing/2014/main" id="{89FEDB24-7100-7FBD-3F0C-44A3DA18E52C}"/>
                </a:ext>
              </a:extLst>
            </p:cNvPr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3043;p56">
              <a:extLst>
                <a:ext uri="{FF2B5EF4-FFF2-40B4-BE49-F238E27FC236}">
                  <a16:creationId xmlns:a16="http://schemas.microsoft.com/office/drawing/2014/main" id="{BF7AB3BE-138C-B46B-616A-8F61C0D6CA6B}"/>
                </a:ext>
              </a:extLst>
            </p:cNvPr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3044;p56">
              <a:extLst>
                <a:ext uri="{FF2B5EF4-FFF2-40B4-BE49-F238E27FC236}">
                  <a16:creationId xmlns:a16="http://schemas.microsoft.com/office/drawing/2014/main" id="{C91EAFB3-0C6D-F45B-54D4-D211F2928118}"/>
                </a:ext>
              </a:extLst>
            </p:cNvPr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3045;p56">
              <a:extLst>
                <a:ext uri="{FF2B5EF4-FFF2-40B4-BE49-F238E27FC236}">
                  <a16:creationId xmlns:a16="http://schemas.microsoft.com/office/drawing/2014/main" id="{0C4D0D71-C63F-043D-0D50-CA7BAE8FC0BA}"/>
                </a:ext>
              </a:extLst>
            </p:cNvPr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3046;p56">
              <a:extLst>
                <a:ext uri="{FF2B5EF4-FFF2-40B4-BE49-F238E27FC236}">
                  <a16:creationId xmlns:a16="http://schemas.microsoft.com/office/drawing/2014/main" id="{B848A1CB-84DB-36CF-BB2D-7C99637D12E4}"/>
                </a:ext>
              </a:extLst>
            </p:cNvPr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3047;p56">
              <a:extLst>
                <a:ext uri="{FF2B5EF4-FFF2-40B4-BE49-F238E27FC236}">
                  <a16:creationId xmlns:a16="http://schemas.microsoft.com/office/drawing/2014/main" id="{B98CA540-CD8A-BDEB-FCE8-2085C5C2D813}"/>
                </a:ext>
              </a:extLst>
            </p:cNvPr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3048;p56">
              <a:extLst>
                <a:ext uri="{FF2B5EF4-FFF2-40B4-BE49-F238E27FC236}">
                  <a16:creationId xmlns:a16="http://schemas.microsoft.com/office/drawing/2014/main" id="{B17DB5FD-3F5C-62AE-FE56-19732807C4CF}"/>
                </a:ext>
              </a:extLst>
            </p:cNvPr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3049;p56">
              <a:extLst>
                <a:ext uri="{FF2B5EF4-FFF2-40B4-BE49-F238E27FC236}">
                  <a16:creationId xmlns:a16="http://schemas.microsoft.com/office/drawing/2014/main" id="{F99087FA-A4FF-33CF-6161-6B09A378096B}"/>
                </a:ext>
              </a:extLst>
            </p:cNvPr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3050;p56">
              <a:extLst>
                <a:ext uri="{FF2B5EF4-FFF2-40B4-BE49-F238E27FC236}">
                  <a16:creationId xmlns:a16="http://schemas.microsoft.com/office/drawing/2014/main" id="{7E38EF93-F2AC-3579-506A-D9F5868B6560}"/>
                </a:ext>
              </a:extLst>
            </p:cNvPr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3051;p56">
              <a:extLst>
                <a:ext uri="{FF2B5EF4-FFF2-40B4-BE49-F238E27FC236}">
                  <a16:creationId xmlns:a16="http://schemas.microsoft.com/office/drawing/2014/main" id="{3C20DC78-228E-5DC9-3EE9-5A73C368E0EA}"/>
                </a:ext>
              </a:extLst>
            </p:cNvPr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3052;p56">
              <a:extLst>
                <a:ext uri="{FF2B5EF4-FFF2-40B4-BE49-F238E27FC236}">
                  <a16:creationId xmlns:a16="http://schemas.microsoft.com/office/drawing/2014/main" id="{DF7D5F76-1402-5AC2-32F9-FEE24FFEE335}"/>
                </a:ext>
              </a:extLst>
            </p:cNvPr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3053;p56">
              <a:extLst>
                <a:ext uri="{FF2B5EF4-FFF2-40B4-BE49-F238E27FC236}">
                  <a16:creationId xmlns:a16="http://schemas.microsoft.com/office/drawing/2014/main" id="{C5432D7B-D69A-369A-CBA5-7301B6BC6B10}"/>
                </a:ext>
              </a:extLst>
            </p:cNvPr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3054;p56">
              <a:extLst>
                <a:ext uri="{FF2B5EF4-FFF2-40B4-BE49-F238E27FC236}">
                  <a16:creationId xmlns:a16="http://schemas.microsoft.com/office/drawing/2014/main" id="{1C8C26D5-680D-07B4-BB95-6464EC821B08}"/>
                </a:ext>
              </a:extLst>
            </p:cNvPr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3055;p56">
              <a:extLst>
                <a:ext uri="{FF2B5EF4-FFF2-40B4-BE49-F238E27FC236}">
                  <a16:creationId xmlns:a16="http://schemas.microsoft.com/office/drawing/2014/main" id="{BFF2673B-4C8F-1F3F-E69B-A84689DFBDE0}"/>
                </a:ext>
              </a:extLst>
            </p:cNvPr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3056;p56">
              <a:extLst>
                <a:ext uri="{FF2B5EF4-FFF2-40B4-BE49-F238E27FC236}">
                  <a16:creationId xmlns:a16="http://schemas.microsoft.com/office/drawing/2014/main" id="{FC92ABC0-29AA-A3CA-7664-5D324610A327}"/>
                </a:ext>
              </a:extLst>
            </p:cNvPr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3057;p56">
              <a:extLst>
                <a:ext uri="{FF2B5EF4-FFF2-40B4-BE49-F238E27FC236}">
                  <a16:creationId xmlns:a16="http://schemas.microsoft.com/office/drawing/2014/main" id="{C54441C6-C62B-FFF1-BE47-EDD00C83DC2B}"/>
                </a:ext>
              </a:extLst>
            </p:cNvPr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3058;p56">
              <a:extLst>
                <a:ext uri="{FF2B5EF4-FFF2-40B4-BE49-F238E27FC236}">
                  <a16:creationId xmlns:a16="http://schemas.microsoft.com/office/drawing/2014/main" id="{4CB9C658-671C-50A4-9B85-CFE6B1E51EEC}"/>
                </a:ext>
              </a:extLst>
            </p:cNvPr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3059;p56">
              <a:extLst>
                <a:ext uri="{FF2B5EF4-FFF2-40B4-BE49-F238E27FC236}">
                  <a16:creationId xmlns:a16="http://schemas.microsoft.com/office/drawing/2014/main" id="{5A59E7FC-EB4D-9188-E391-A4889AC41587}"/>
                </a:ext>
              </a:extLst>
            </p:cNvPr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3060;p56">
              <a:extLst>
                <a:ext uri="{FF2B5EF4-FFF2-40B4-BE49-F238E27FC236}">
                  <a16:creationId xmlns:a16="http://schemas.microsoft.com/office/drawing/2014/main" id="{5F63449E-1D57-A6A9-09C9-B9F5C07815A1}"/>
                </a:ext>
              </a:extLst>
            </p:cNvPr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3061;p56">
              <a:extLst>
                <a:ext uri="{FF2B5EF4-FFF2-40B4-BE49-F238E27FC236}">
                  <a16:creationId xmlns:a16="http://schemas.microsoft.com/office/drawing/2014/main" id="{EF7A990D-E456-6807-A2C3-A8D061A344A0}"/>
                </a:ext>
              </a:extLst>
            </p:cNvPr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3062;p56">
              <a:extLst>
                <a:ext uri="{FF2B5EF4-FFF2-40B4-BE49-F238E27FC236}">
                  <a16:creationId xmlns:a16="http://schemas.microsoft.com/office/drawing/2014/main" id="{14A0715A-92DF-F6DD-08AB-908A0CA3965B}"/>
                </a:ext>
              </a:extLst>
            </p:cNvPr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3063;p56">
              <a:extLst>
                <a:ext uri="{FF2B5EF4-FFF2-40B4-BE49-F238E27FC236}">
                  <a16:creationId xmlns:a16="http://schemas.microsoft.com/office/drawing/2014/main" id="{B5439C5E-3416-CB6D-4727-6B64EBDE231B}"/>
                </a:ext>
              </a:extLst>
            </p:cNvPr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3064;p56">
              <a:extLst>
                <a:ext uri="{FF2B5EF4-FFF2-40B4-BE49-F238E27FC236}">
                  <a16:creationId xmlns:a16="http://schemas.microsoft.com/office/drawing/2014/main" id="{D2DDEAD7-58EF-DE55-4785-A01AE904B894}"/>
                </a:ext>
              </a:extLst>
            </p:cNvPr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3065;p56">
              <a:extLst>
                <a:ext uri="{FF2B5EF4-FFF2-40B4-BE49-F238E27FC236}">
                  <a16:creationId xmlns:a16="http://schemas.microsoft.com/office/drawing/2014/main" id="{6BF75D6B-4FC6-A7A7-5591-00729D42EC70}"/>
                </a:ext>
              </a:extLst>
            </p:cNvPr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3066;p56">
              <a:extLst>
                <a:ext uri="{FF2B5EF4-FFF2-40B4-BE49-F238E27FC236}">
                  <a16:creationId xmlns:a16="http://schemas.microsoft.com/office/drawing/2014/main" id="{503270F9-18BF-62E7-0B09-176177C510F3}"/>
                </a:ext>
              </a:extLst>
            </p:cNvPr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3067;p56">
              <a:extLst>
                <a:ext uri="{FF2B5EF4-FFF2-40B4-BE49-F238E27FC236}">
                  <a16:creationId xmlns:a16="http://schemas.microsoft.com/office/drawing/2014/main" id="{744078E3-A142-5189-054B-2324EAF900E5}"/>
                </a:ext>
              </a:extLst>
            </p:cNvPr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3068;p56">
              <a:extLst>
                <a:ext uri="{FF2B5EF4-FFF2-40B4-BE49-F238E27FC236}">
                  <a16:creationId xmlns:a16="http://schemas.microsoft.com/office/drawing/2014/main" id="{9875BD3E-3748-A2E2-E0EA-A06A50AB8E96}"/>
                </a:ext>
              </a:extLst>
            </p:cNvPr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3069;p56">
              <a:extLst>
                <a:ext uri="{FF2B5EF4-FFF2-40B4-BE49-F238E27FC236}">
                  <a16:creationId xmlns:a16="http://schemas.microsoft.com/office/drawing/2014/main" id="{5256D8A7-C95A-362E-A272-B8BD60A47E41}"/>
                </a:ext>
              </a:extLst>
            </p:cNvPr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3070;p56">
              <a:extLst>
                <a:ext uri="{FF2B5EF4-FFF2-40B4-BE49-F238E27FC236}">
                  <a16:creationId xmlns:a16="http://schemas.microsoft.com/office/drawing/2014/main" id="{B7798436-98F6-23FB-4AF0-D062581E7841}"/>
                </a:ext>
              </a:extLst>
            </p:cNvPr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3071;p56">
              <a:extLst>
                <a:ext uri="{FF2B5EF4-FFF2-40B4-BE49-F238E27FC236}">
                  <a16:creationId xmlns:a16="http://schemas.microsoft.com/office/drawing/2014/main" id="{9231300B-4E92-79C7-7D63-D3765D46225B}"/>
                </a:ext>
              </a:extLst>
            </p:cNvPr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3072;p56">
              <a:extLst>
                <a:ext uri="{FF2B5EF4-FFF2-40B4-BE49-F238E27FC236}">
                  <a16:creationId xmlns:a16="http://schemas.microsoft.com/office/drawing/2014/main" id="{B48929D7-53D7-11B4-E4BE-CD87127D9B8D}"/>
                </a:ext>
              </a:extLst>
            </p:cNvPr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3073;p56">
              <a:extLst>
                <a:ext uri="{FF2B5EF4-FFF2-40B4-BE49-F238E27FC236}">
                  <a16:creationId xmlns:a16="http://schemas.microsoft.com/office/drawing/2014/main" id="{9EC6B6F8-6F02-C4BF-2CA5-D1A4C3978BE3}"/>
                </a:ext>
              </a:extLst>
            </p:cNvPr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3074;p56">
              <a:extLst>
                <a:ext uri="{FF2B5EF4-FFF2-40B4-BE49-F238E27FC236}">
                  <a16:creationId xmlns:a16="http://schemas.microsoft.com/office/drawing/2014/main" id="{AB437DCC-0CCC-C304-6F60-FE4ECD550712}"/>
                </a:ext>
              </a:extLst>
            </p:cNvPr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3075;p56">
              <a:extLst>
                <a:ext uri="{FF2B5EF4-FFF2-40B4-BE49-F238E27FC236}">
                  <a16:creationId xmlns:a16="http://schemas.microsoft.com/office/drawing/2014/main" id="{3DD0EADC-5781-6DD7-58C1-1E9C1C760C26}"/>
                </a:ext>
              </a:extLst>
            </p:cNvPr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3076;p56">
              <a:extLst>
                <a:ext uri="{FF2B5EF4-FFF2-40B4-BE49-F238E27FC236}">
                  <a16:creationId xmlns:a16="http://schemas.microsoft.com/office/drawing/2014/main" id="{BB46EF35-5AF6-CD11-9B96-F7EB2D1280BE}"/>
                </a:ext>
              </a:extLst>
            </p:cNvPr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3077;p56">
              <a:extLst>
                <a:ext uri="{FF2B5EF4-FFF2-40B4-BE49-F238E27FC236}">
                  <a16:creationId xmlns:a16="http://schemas.microsoft.com/office/drawing/2014/main" id="{1B35FA52-6E39-B1F8-B744-085F7150BB2E}"/>
                </a:ext>
              </a:extLst>
            </p:cNvPr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3078;p56">
              <a:extLst>
                <a:ext uri="{FF2B5EF4-FFF2-40B4-BE49-F238E27FC236}">
                  <a16:creationId xmlns:a16="http://schemas.microsoft.com/office/drawing/2014/main" id="{AA5DFE89-A19B-687F-B3D8-962B4ACAC369}"/>
                </a:ext>
              </a:extLst>
            </p:cNvPr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3079;p56">
              <a:extLst>
                <a:ext uri="{FF2B5EF4-FFF2-40B4-BE49-F238E27FC236}">
                  <a16:creationId xmlns:a16="http://schemas.microsoft.com/office/drawing/2014/main" id="{4A2E0136-238B-80AD-BB81-C26EDDEB5671}"/>
                </a:ext>
              </a:extLst>
            </p:cNvPr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3080;p56">
              <a:extLst>
                <a:ext uri="{FF2B5EF4-FFF2-40B4-BE49-F238E27FC236}">
                  <a16:creationId xmlns:a16="http://schemas.microsoft.com/office/drawing/2014/main" id="{40D2A376-42D1-029A-7E8D-EC7776F29186}"/>
                </a:ext>
              </a:extLst>
            </p:cNvPr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3081;p56">
              <a:extLst>
                <a:ext uri="{FF2B5EF4-FFF2-40B4-BE49-F238E27FC236}">
                  <a16:creationId xmlns:a16="http://schemas.microsoft.com/office/drawing/2014/main" id="{BC173E62-AAD0-BD62-9E77-3D17A3D056F4}"/>
                </a:ext>
              </a:extLst>
            </p:cNvPr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3082;p56">
              <a:extLst>
                <a:ext uri="{FF2B5EF4-FFF2-40B4-BE49-F238E27FC236}">
                  <a16:creationId xmlns:a16="http://schemas.microsoft.com/office/drawing/2014/main" id="{19E95174-BBAF-9778-EBF6-5E640F21B9E0}"/>
                </a:ext>
              </a:extLst>
            </p:cNvPr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3083;p56">
              <a:extLst>
                <a:ext uri="{FF2B5EF4-FFF2-40B4-BE49-F238E27FC236}">
                  <a16:creationId xmlns:a16="http://schemas.microsoft.com/office/drawing/2014/main" id="{3F503708-A998-B0D5-8B73-C51B5D17C74F}"/>
                </a:ext>
              </a:extLst>
            </p:cNvPr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3084;p56">
              <a:extLst>
                <a:ext uri="{FF2B5EF4-FFF2-40B4-BE49-F238E27FC236}">
                  <a16:creationId xmlns:a16="http://schemas.microsoft.com/office/drawing/2014/main" id="{64738761-B85C-DC36-D681-F610198436C5}"/>
                </a:ext>
              </a:extLst>
            </p:cNvPr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3085;p56">
              <a:extLst>
                <a:ext uri="{FF2B5EF4-FFF2-40B4-BE49-F238E27FC236}">
                  <a16:creationId xmlns:a16="http://schemas.microsoft.com/office/drawing/2014/main" id="{688195A4-4C92-752B-1087-F30167BA46E4}"/>
                </a:ext>
              </a:extLst>
            </p:cNvPr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3086;p56">
              <a:extLst>
                <a:ext uri="{FF2B5EF4-FFF2-40B4-BE49-F238E27FC236}">
                  <a16:creationId xmlns:a16="http://schemas.microsoft.com/office/drawing/2014/main" id="{AFB0EA6E-B988-D6F0-6958-0F78BEBD2D41}"/>
                </a:ext>
              </a:extLst>
            </p:cNvPr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3087;p56">
              <a:extLst>
                <a:ext uri="{FF2B5EF4-FFF2-40B4-BE49-F238E27FC236}">
                  <a16:creationId xmlns:a16="http://schemas.microsoft.com/office/drawing/2014/main" id="{4215BA30-3DA7-F294-242F-FE601F2723D7}"/>
                </a:ext>
              </a:extLst>
            </p:cNvPr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3088;p56">
              <a:extLst>
                <a:ext uri="{FF2B5EF4-FFF2-40B4-BE49-F238E27FC236}">
                  <a16:creationId xmlns:a16="http://schemas.microsoft.com/office/drawing/2014/main" id="{E56AFB52-55F1-3E42-D598-7356C5BFB8EE}"/>
                </a:ext>
              </a:extLst>
            </p:cNvPr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3089;p56">
              <a:extLst>
                <a:ext uri="{FF2B5EF4-FFF2-40B4-BE49-F238E27FC236}">
                  <a16:creationId xmlns:a16="http://schemas.microsoft.com/office/drawing/2014/main" id="{D5CF4550-71D5-ADF6-8EDC-E98184E41B98}"/>
                </a:ext>
              </a:extLst>
            </p:cNvPr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3090;p56">
              <a:extLst>
                <a:ext uri="{FF2B5EF4-FFF2-40B4-BE49-F238E27FC236}">
                  <a16:creationId xmlns:a16="http://schemas.microsoft.com/office/drawing/2014/main" id="{DEFFA27A-6288-A439-A4F9-DDA1F83A25A7}"/>
                </a:ext>
              </a:extLst>
            </p:cNvPr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3091;p56">
              <a:extLst>
                <a:ext uri="{FF2B5EF4-FFF2-40B4-BE49-F238E27FC236}">
                  <a16:creationId xmlns:a16="http://schemas.microsoft.com/office/drawing/2014/main" id="{DC91C449-DE7D-66C7-3AD8-21167D377393}"/>
                </a:ext>
              </a:extLst>
            </p:cNvPr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3092;p56">
              <a:extLst>
                <a:ext uri="{FF2B5EF4-FFF2-40B4-BE49-F238E27FC236}">
                  <a16:creationId xmlns:a16="http://schemas.microsoft.com/office/drawing/2014/main" id="{27A4CB21-B43A-BBDE-232E-5E4354BCF532}"/>
                </a:ext>
              </a:extLst>
            </p:cNvPr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3093;p56">
              <a:extLst>
                <a:ext uri="{FF2B5EF4-FFF2-40B4-BE49-F238E27FC236}">
                  <a16:creationId xmlns:a16="http://schemas.microsoft.com/office/drawing/2014/main" id="{501F077B-6F08-53C3-3D93-0931FA568F5C}"/>
                </a:ext>
              </a:extLst>
            </p:cNvPr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3094;p56">
              <a:extLst>
                <a:ext uri="{FF2B5EF4-FFF2-40B4-BE49-F238E27FC236}">
                  <a16:creationId xmlns:a16="http://schemas.microsoft.com/office/drawing/2014/main" id="{1669118D-A702-E8EB-6117-39E17DD0FA96}"/>
                </a:ext>
              </a:extLst>
            </p:cNvPr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3095;p56">
              <a:extLst>
                <a:ext uri="{FF2B5EF4-FFF2-40B4-BE49-F238E27FC236}">
                  <a16:creationId xmlns:a16="http://schemas.microsoft.com/office/drawing/2014/main" id="{5DBD78F0-B792-7A91-F212-C5FF611CE9BE}"/>
                </a:ext>
              </a:extLst>
            </p:cNvPr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3096;p56">
              <a:extLst>
                <a:ext uri="{FF2B5EF4-FFF2-40B4-BE49-F238E27FC236}">
                  <a16:creationId xmlns:a16="http://schemas.microsoft.com/office/drawing/2014/main" id="{313EA505-EADF-CD6C-194C-54CB5FBDDD2C}"/>
                </a:ext>
              </a:extLst>
            </p:cNvPr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3097;p56">
              <a:extLst>
                <a:ext uri="{FF2B5EF4-FFF2-40B4-BE49-F238E27FC236}">
                  <a16:creationId xmlns:a16="http://schemas.microsoft.com/office/drawing/2014/main" id="{6B0BCDC5-4E59-23CD-5CB5-8C8FDE0EEC74}"/>
                </a:ext>
              </a:extLst>
            </p:cNvPr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3098;p56">
              <a:extLst>
                <a:ext uri="{FF2B5EF4-FFF2-40B4-BE49-F238E27FC236}">
                  <a16:creationId xmlns:a16="http://schemas.microsoft.com/office/drawing/2014/main" id="{AC90C124-19A3-8CFB-2B07-ED0DEA572C5E}"/>
                </a:ext>
              </a:extLst>
            </p:cNvPr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3099;p56">
              <a:extLst>
                <a:ext uri="{FF2B5EF4-FFF2-40B4-BE49-F238E27FC236}">
                  <a16:creationId xmlns:a16="http://schemas.microsoft.com/office/drawing/2014/main" id="{C3D5C797-795F-B735-F5A6-D4E0484E4CD1}"/>
                </a:ext>
              </a:extLst>
            </p:cNvPr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3100;p56">
              <a:extLst>
                <a:ext uri="{FF2B5EF4-FFF2-40B4-BE49-F238E27FC236}">
                  <a16:creationId xmlns:a16="http://schemas.microsoft.com/office/drawing/2014/main" id="{004BAFED-5377-AE64-3418-D433AE48CC0B}"/>
                </a:ext>
              </a:extLst>
            </p:cNvPr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3101;p56">
              <a:extLst>
                <a:ext uri="{FF2B5EF4-FFF2-40B4-BE49-F238E27FC236}">
                  <a16:creationId xmlns:a16="http://schemas.microsoft.com/office/drawing/2014/main" id="{152A4801-B9E8-181F-C5BD-F199F6763447}"/>
                </a:ext>
              </a:extLst>
            </p:cNvPr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3102;p56">
              <a:extLst>
                <a:ext uri="{FF2B5EF4-FFF2-40B4-BE49-F238E27FC236}">
                  <a16:creationId xmlns:a16="http://schemas.microsoft.com/office/drawing/2014/main" id="{0DDB9A87-58C1-F1F8-3D68-E7FDC24E170E}"/>
                </a:ext>
              </a:extLst>
            </p:cNvPr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3103;p56">
              <a:extLst>
                <a:ext uri="{FF2B5EF4-FFF2-40B4-BE49-F238E27FC236}">
                  <a16:creationId xmlns:a16="http://schemas.microsoft.com/office/drawing/2014/main" id="{4DE09A9D-51C5-1E37-E4C4-9360261D88A0}"/>
                </a:ext>
              </a:extLst>
            </p:cNvPr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3104;p56">
              <a:extLst>
                <a:ext uri="{FF2B5EF4-FFF2-40B4-BE49-F238E27FC236}">
                  <a16:creationId xmlns:a16="http://schemas.microsoft.com/office/drawing/2014/main" id="{793E3A80-A2E5-0C1A-418D-A243B5D13D4F}"/>
                </a:ext>
              </a:extLst>
            </p:cNvPr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3105;p56">
              <a:extLst>
                <a:ext uri="{FF2B5EF4-FFF2-40B4-BE49-F238E27FC236}">
                  <a16:creationId xmlns:a16="http://schemas.microsoft.com/office/drawing/2014/main" id="{1D19FA42-EEFB-67C4-6110-74DA998FD3BF}"/>
                </a:ext>
              </a:extLst>
            </p:cNvPr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3106;p56">
              <a:extLst>
                <a:ext uri="{FF2B5EF4-FFF2-40B4-BE49-F238E27FC236}">
                  <a16:creationId xmlns:a16="http://schemas.microsoft.com/office/drawing/2014/main" id="{E5EE68F1-A07F-CA79-B15F-4762D89AB70E}"/>
                </a:ext>
              </a:extLst>
            </p:cNvPr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3107;p56">
              <a:extLst>
                <a:ext uri="{FF2B5EF4-FFF2-40B4-BE49-F238E27FC236}">
                  <a16:creationId xmlns:a16="http://schemas.microsoft.com/office/drawing/2014/main" id="{9E4C3750-DE8D-A7B2-ED5B-B33AFC923FEE}"/>
                </a:ext>
              </a:extLst>
            </p:cNvPr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3108;p56">
              <a:extLst>
                <a:ext uri="{FF2B5EF4-FFF2-40B4-BE49-F238E27FC236}">
                  <a16:creationId xmlns:a16="http://schemas.microsoft.com/office/drawing/2014/main" id="{E1EAC82D-F7DE-9E8B-86A6-B1E5E541C758}"/>
                </a:ext>
              </a:extLst>
            </p:cNvPr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3109;p56">
              <a:extLst>
                <a:ext uri="{FF2B5EF4-FFF2-40B4-BE49-F238E27FC236}">
                  <a16:creationId xmlns:a16="http://schemas.microsoft.com/office/drawing/2014/main" id="{21159368-3591-AFB5-F016-F927A1823756}"/>
                </a:ext>
              </a:extLst>
            </p:cNvPr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3110;p56">
              <a:extLst>
                <a:ext uri="{FF2B5EF4-FFF2-40B4-BE49-F238E27FC236}">
                  <a16:creationId xmlns:a16="http://schemas.microsoft.com/office/drawing/2014/main" id="{FD7E4852-114A-8810-6246-8BA22431C03C}"/>
                </a:ext>
              </a:extLst>
            </p:cNvPr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3111;p56">
              <a:extLst>
                <a:ext uri="{FF2B5EF4-FFF2-40B4-BE49-F238E27FC236}">
                  <a16:creationId xmlns:a16="http://schemas.microsoft.com/office/drawing/2014/main" id="{DE279EB0-A1EA-7627-6AEB-4BBC63D84E95}"/>
                </a:ext>
              </a:extLst>
            </p:cNvPr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3112;p56">
              <a:extLst>
                <a:ext uri="{FF2B5EF4-FFF2-40B4-BE49-F238E27FC236}">
                  <a16:creationId xmlns:a16="http://schemas.microsoft.com/office/drawing/2014/main" id="{296118E4-A231-5CAD-E3E8-AB6B914378F7}"/>
                </a:ext>
              </a:extLst>
            </p:cNvPr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3113;p56">
              <a:extLst>
                <a:ext uri="{FF2B5EF4-FFF2-40B4-BE49-F238E27FC236}">
                  <a16:creationId xmlns:a16="http://schemas.microsoft.com/office/drawing/2014/main" id="{C37DE698-D9EF-62D9-298B-3E11F3B44896}"/>
                </a:ext>
              </a:extLst>
            </p:cNvPr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3114;p56">
              <a:extLst>
                <a:ext uri="{FF2B5EF4-FFF2-40B4-BE49-F238E27FC236}">
                  <a16:creationId xmlns:a16="http://schemas.microsoft.com/office/drawing/2014/main" id="{60812B71-8BB4-AD5E-3969-C5DD3860F4D4}"/>
                </a:ext>
              </a:extLst>
            </p:cNvPr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3115;p56">
              <a:extLst>
                <a:ext uri="{FF2B5EF4-FFF2-40B4-BE49-F238E27FC236}">
                  <a16:creationId xmlns:a16="http://schemas.microsoft.com/office/drawing/2014/main" id="{7EAFFCB8-7E34-ED60-B295-E01A100ED3D2}"/>
                </a:ext>
              </a:extLst>
            </p:cNvPr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3116;p56">
              <a:extLst>
                <a:ext uri="{FF2B5EF4-FFF2-40B4-BE49-F238E27FC236}">
                  <a16:creationId xmlns:a16="http://schemas.microsoft.com/office/drawing/2014/main" id="{D932D7A2-A49E-EDED-2BEE-8C0E15B1A502}"/>
                </a:ext>
              </a:extLst>
            </p:cNvPr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3117;p56">
              <a:extLst>
                <a:ext uri="{FF2B5EF4-FFF2-40B4-BE49-F238E27FC236}">
                  <a16:creationId xmlns:a16="http://schemas.microsoft.com/office/drawing/2014/main" id="{95E5D1A9-4BA4-03D9-D1C9-E3E698E5CB5B}"/>
                </a:ext>
              </a:extLst>
            </p:cNvPr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3118;p56">
              <a:extLst>
                <a:ext uri="{FF2B5EF4-FFF2-40B4-BE49-F238E27FC236}">
                  <a16:creationId xmlns:a16="http://schemas.microsoft.com/office/drawing/2014/main" id="{823B8577-4B00-9F49-BBC7-064D3F1F0F52}"/>
                </a:ext>
              </a:extLst>
            </p:cNvPr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3119;p56">
              <a:extLst>
                <a:ext uri="{FF2B5EF4-FFF2-40B4-BE49-F238E27FC236}">
                  <a16:creationId xmlns:a16="http://schemas.microsoft.com/office/drawing/2014/main" id="{572DEAAC-5C55-F4AF-C20A-33C2D310F3CC}"/>
                </a:ext>
              </a:extLst>
            </p:cNvPr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3120;p56">
              <a:extLst>
                <a:ext uri="{FF2B5EF4-FFF2-40B4-BE49-F238E27FC236}">
                  <a16:creationId xmlns:a16="http://schemas.microsoft.com/office/drawing/2014/main" id="{9F627FD4-6028-FD42-BF6A-982CA6F8EBC1}"/>
                </a:ext>
              </a:extLst>
            </p:cNvPr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3121;p56">
              <a:extLst>
                <a:ext uri="{FF2B5EF4-FFF2-40B4-BE49-F238E27FC236}">
                  <a16:creationId xmlns:a16="http://schemas.microsoft.com/office/drawing/2014/main" id="{AE18B729-0F6B-FAE3-0ED4-B4849BBE3F37}"/>
                </a:ext>
              </a:extLst>
            </p:cNvPr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3122;p56">
              <a:extLst>
                <a:ext uri="{FF2B5EF4-FFF2-40B4-BE49-F238E27FC236}">
                  <a16:creationId xmlns:a16="http://schemas.microsoft.com/office/drawing/2014/main" id="{66F69697-BB6B-2CA7-6955-71DCC9611E00}"/>
                </a:ext>
              </a:extLst>
            </p:cNvPr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3123;p56">
              <a:extLst>
                <a:ext uri="{FF2B5EF4-FFF2-40B4-BE49-F238E27FC236}">
                  <a16:creationId xmlns:a16="http://schemas.microsoft.com/office/drawing/2014/main" id="{30BF6919-02EA-450F-967D-3B030CE3C16B}"/>
                </a:ext>
              </a:extLst>
            </p:cNvPr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3124;p56">
              <a:extLst>
                <a:ext uri="{FF2B5EF4-FFF2-40B4-BE49-F238E27FC236}">
                  <a16:creationId xmlns:a16="http://schemas.microsoft.com/office/drawing/2014/main" id="{2AFFE483-C10D-0A06-FFED-C7ACE2AA562B}"/>
                </a:ext>
              </a:extLst>
            </p:cNvPr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3125;p56">
              <a:extLst>
                <a:ext uri="{FF2B5EF4-FFF2-40B4-BE49-F238E27FC236}">
                  <a16:creationId xmlns:a16="http://schemas.microsoft.com/office/drawing/2014/main" id="{CDFE1C1B-635B-322F-EE05-F01735322F1E}"/>
                </a:ext>
              </a:extLst>
            </p:cNvPr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3126;p56">
              <a:extLst>
                <a:ext uri="{FF2B5EF4-FFF2-40B4-BE49-F238E27FC236}">
                  <a16:creationId xmlns:a16="http://schemas.microsoft.com/office/drawing/2014/main" id="{49C18F63-79DF-E3A1-49CC-4F8BFAE71AA5}"/>
                </a:ext>
              </a:extLst>
            </p:cNvPr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3127;p56">
              <a:extLst>
                <a:ext uri="{FF2B5EF4-FFF2-40B4-BE49-F238E27FC236}">
                  <a16:creationId xmlns:a16="http://schemas.microsoft.com/office/drawing/2014/main" id="{28E8B068-24EB-6A4A-D329-A3EA6F97B0ED}"/>
                </a:ext>
              </a:extLst>
            </p:cNvPr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3128;p56">
              <a:extLst>
                <a:ext uri="{FF2B5EF4-FFF2-40B4-BE49-F238E27FC236}">
                  <a16:creationId xmlns:a16="http://schemas.microsoft.com/office/drawing/2014/main" id="{A9531159-950A-5B76-EA36-02C4CBBA36BB}"/>
                </a:ext>
              </a:extLst>
            </p:cNvPr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3129;p56">
              <a:extLst>
                <a:ext uri="{FF2B5EF4-FFF2-40B4-BE49-F238E27FC236}">
                  <a16:creationId xmlns:a16="http://schemas.microsoft.com/office/drawing/2014/main" id="{57468E3B-1428-E067-A825-7CA0735F3C31}"/>
                </a:ext>
              </a:extLst>
            </p:cNvPr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3130;p56">
              <a:extLst>
                <a:ext uri="{FF2B5EF4-FFF2-40B4-BE49-F238E27FC236}">
                  <a16:creationId xmlns:a16="http://schemas.microsoft.com/office/drawing/2014/main" id="{DC4C7CB3-0684-2703-3D4E-7BCA037CE573}"/>
                </a:ext>
              </a:extLst>
            </p:cNvPr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3131;p56">
              <a:extLst>
                <a:ext uri="{FF2B5EF4-FFF2-40B4-BE49-F238E27FC236}">
                  <a16:creationId xmlns:a16="http://schemas.microsoft.com/office/drawing/2014/main" id="{8C8BCB3C-5B53-83B5-A757-68D537B9B226}"/>
                </a:ext>
              </a:extLst>
            </p:cNvPr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3132;p56">
              <a:extLst>
                <a:ext uri="{FF2B5EF4-FFF2-40B4-BE49-F238E27FC236}">
                  <a16:creationId xmlns:a16="http://schemas.microsoft.com/office/drawing/2014/main" id="{2D434B8D-8A25-0013-9D85-ADB8C4887C01}"/>
                </a:ext>
              </a:extLst>
            </p:cNvPr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3133;p56">
              <a:extLst>
                <a:ext uri="{FF2B5EF4-FFF2-40B4-BE49-F238E27FC236}">
                  <a16:creationId xmlns:a16="http://schemas.microsoft.com/office/drawing/2014/main" id="{5B58961F-0C56-EAAB-7DFB-F280C650C411}"/>
                </a:ext>
              </a:extLst>
            </p:cNvPr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3134;p56">
              <a:extLst>
                <a:ext uri="{FF2B5EF4-FFF2-40B4-BE49-F238E27FC236}">
                  <a16:creationId xmlns:a16="http://schemas.microsoft.com/office/drawing/2014/main" id="{DA659FF7-C62F-BAAB-99B6-E0E6E34C0E2C}"/>
                </a:ext>
              </a:extLst>
            </p:cNvPr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3135;p56">
              <a:extLst>
                <a:ext uri="{FF2B5EF4-FFF2-40B4-BE49-F238E27FC236}">
                  <a16:creationId xmlns:a16="http://schemas.microsoft.com/office/drawing/2014/main" id="{840699A8-EC96-1850-05C8-A38BD30E98E2}"/>
                </a:ext>
              </a:extLst>
            </p:cNvPr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3136;p56">
              <a:extLst>
                <a:ext uri="{FF2B5EF4-FFF2-40B4-BE49-F238E27FC236}">
                  <a16:creationId xmlns:a16="http://schemas.microsoft.com/office/drawing/2014/main" id="{CD235BDA-0CBA-CA10-2483-0B9E0274F4D5}"/>
                </a:ext>
              </a:extLst>
            </p:cNvPr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3137;p56">
              <a:extLst>
                <a:ext uri="{FF2B5EF4-FFF2-40B4-BE49-F238E27FC236}">
                  <a16:creationId xmlns:a16="http://schemas.microsoft.com/office/drawing/2014/main" id="{A8CDFFA8-A1B8-5140-D89C-39072BC239A7}"/>
                </a:ext>
              </a:extLst>
            </p:cNvPr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3138;p56">
              <a:extLst>
                <a:ext uri="{FF2B5EF4-FFF2-40B4-BE49-F238E27FC236}">
                  <a16:creationId xmlns:a16="http://schemas.microsoft.com/office/drawing/2014/main" id="{32D9D294-2105-DE0B-DE4B-5433FA0BFB3D}"/>
                </a:ext>
              </a:extLst>
            </p:cNvPr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3139;p56">
              <a:extLst>
                <a:ext uri="{FF2B5EF4-FFF2-40B4-BE49-F238E27FC236}">
                  <a16:creationId xmlns:a16="http://schemas.microsoft.com/office/drawing/2014/main" id="{E5225518-0AB8-B9F5-6C40-790D390297B5}"/>
                </a:ext>
              </a:extLst>
            </p:cNvPr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3140;p56">
              <a:extLst>
                <a:ext uri="{FF2B5EF4-FFF2-40B4-BE49-F238E27FC236}">
                  <a16:creationId xmlns:a16="http://schemas.microsoft.com/office/drawing/2014/main" id="{5FF7DDB5-198F-66DE-996D-9748C48CBC34}"/>
                </a:ext>
              </a:extLst>
            </p:cNvPr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3141;p56">
              <a:extLst>
                <a:ext uri="{FF2B5EF4-FFF2-40B4-BE49-F238E27FC236}">
                  <a16:creationId xmlns:a16="http://schemas.microsoft.com/office/drawing/2014/main" id="{8CEAB6FE-3109-9621-1B05-13654763981F}"/>
                </a:ext>
              </a:extLst>
            </p:cNvPr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3142;p56">
              <a:extLst>
                <a:ext uri="{FF2B5EF4-FFF2-40B4-BE49-F238E27FC236}">
                  <a16:creationId xmlns:a16="http://schemas.microsoft.com/office/drawing/2014/main" id="{C0D283F0-EA1C-6A99-0ABB-A21D82D1C138}"/>
                </a:ext>
              </a:extLst>
            </p:cNvPr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3143;p56">
              <a:extLst>
                <a:ext uri="{FF2B5EF4-FFF2-40B4-BE49-F238E27FC236}">
                  <a16:creationId xmlns:a16="http://schemas.microsoft.com/office/drawing/2014/main" id="{4ECD363F-597C-169E-71A6-CE42092E22EE}"/>
                </a:ext>
              </a:extLst>
            </p:cNvPr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3144;p56">
              <a:extLst>
                <a:ext uri="{FF2B5EF4-FFF2-40B4-BE49-F238E27FC236}">
                  <a16:creationId xmlns:a16="http://schemas.microsoft.com/office/drawing/2014/main" id="{97F6DFB8-4650-6E5F-C808-8624E70C86B5}"/>
                </a:ext>
              </a:extLst>
            </p:cNvPr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3145;p56">
              <a:extLst>
                <a:ext uri="{FF2B5EF4-FFF2-40B4-BE49-F238E27FC236}">
                  <a16:creationId xmlns:a16="http://schemas.microsoft.com/office/drawing/2014/main" id="{8C52631D-38A2-FA09-E321-FE208229F391}"/>
                </a:ext>
              </a:extLst>
            </p:cNvPr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3146;p56">
              <a:extLst>
                <a:ext uri="{FF2B5EF4-FFF2-40B4-BE49-F238E27FC236}">
                  <a16:creationId xmlns:a16="http://schemas.microsoft.com/office/drawing/2014/main" id="{14D1A417-95CC-008C-E6D5-944BEF42C4DC}"/>
                </a:ext>
              </a:extLst>
            </p:cNvPr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3147;p56">
              <a:extLst>
                <a:ext uri="{FF2B5EF4-FFF2-40B4-BE49-F238E27FC236}">
                  <a16:creationId xmlns:a16="http://schemas.microsoft.com/office/drawing/2014/main" id="{73893E1D-9269-F208-90D7-3D97CE0F0A56}"/>
                </a:ext>
              </a:extLst>
            </p:cNvPr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3148;p56">
              <a:extLst>
                <a:ext uri="{FF2B5EF4-FFF2-40B4-BE49-F238E27FC236}">
                  <a16:creationId xmlns:a16="http://schemas.microsoft.com/office/drawing/2014/main" id="{A0B00228-3CCA-D07E-66A4-52FDB6F19C3A}"/>
                </a:ext>
              </a:extLst>
            </p:cNvPr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3149;p56">
              <a:extLst>
                <a:ext uri="{FF2B5EF4-FFF2-40B4-BE49-F238E27FC236}">
                  <a16:creationId xmlns:a16="http://schemas.microsoft.com/office/drawing/2014/main" id="{6EDFD9F8-9E93-8A58-81E6-9EEB2C65B309}"/>
                </a:ext>
              </a:extLst>
            </p:cNvPr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3150;p56">
              <a:extLst>
                <a:ext uri="{FF2B5EF4-FFF2-40B4-BE49-F238E27FC236}">
                  <a16:creationId xmlns:a16="http://schemas.microsoft.com/office/drawing/2014/main" id="{1D0B701E-C88F-BA2E-ECE3-BFA5E8369829}"/>
                </a:ext>
              </a:extLst>
            </p:cNvPr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3151;p56">
              <a:extLst>
                <a:ext uri="{FF2B5EF4-FFF2-40B4-BE49-F238E27FC236}">
                  <a16:creationId xmlns:a16="http://schemas.microsoft.com/office/drawing/2014/main" id="{E8E7DE1B-9909-84F4-22F8-365E724C3B64}"/>
                </a:ext>
              </a:extLst>
            </p:cNvPr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3152;p56">
              <a:extLst>
                <a:ext uri="{FF2B5EF4-FFF2-40B4-BE49-F238E27FC236}">
                  <a16:creationId xmlns:a16="http://schemas.microsoft.com/office/drawing/2014/main" id="{4A985B1C-81DD-0914-EE70-D2F2EBD49B72}"/>
                </a:ext>
              </a:extLst>
            </p:cNvPr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3153;p56">
              <a:extLst>
                <a:ext uri="{FF2B5EF4-FFF2-40B4-BE49-F238E27FC236}">
                  <a16:creationId xmlns:a16="http://schemas.microsoft.com/office/drawing/2014/main" id="{CC0B7182-EA25-C8B7-8C4F-F0C339B1F417}"/>
                </a:ext>
              </a:extLst>
            </p:cNvPr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3154;p56">
              <a:extLst>
                <a:ext uri="{FF2B5EF4-FFF2-40B4-BE49-F238E27FC236}">
                  <a16:creationId xmlns:a16="http://schemas.microsoft.com/office/drawing/2014/main" id="{079C6C83-3DE2-40D7-3309-38C973E063AA}"/>
                </a:ext>
              </a:extLst>
            </p:cNvPr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3155;p56">
              <a:extLst>
                <a:ext uri="{FF2B5EF4-FFF2-40B4-BE49-F238E27FC236}">
                  <a16:creationId xmlns:a16="http://schemas.microsoft.com/office/drawing/2014/main" id="{A65D5A60-8EA7-5CA8-3538-DDA8A77D2092}"/>
                </a:ext>
              </a:extLst>
            </p:cNvPr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3156;p56">
              <a:extLst>
                <a:ext uri="{FF2B5EF4-FFF2-40B4-BE49-F238E27FC236}">
                  <a16:creationId xmlns:a16="http://schemas.microsoft.com/office/drawing/2014/main" id="{99A02142-67E2-47F4-FF55-9B1C8E8A9080}"/>
                </a:ext>
              </a:extLst>
            </p:cNvPr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3157;p56">
              <a:extLst>
                <a:ext uri="{FF2B5EF4-FFF2-40B4-BE49-F238E27FC236}">
                  <a16:creationId xmlns:a16="http://schemas.microsoft.com/office/drawing/2014/main" id="{BF0BAE6B-30BF-40F5-84B0-4BADD7BB70F5}"/>
                </a:ext>
              </a:extLst>
            </p:cNvPr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3158;p56">
              <a:extLst>
                <a:ext uri="{FF2B5EF4-FFF2-40B4-BE49-F238E27FC236}">
                  <a16:creationId xmlns:a16="http://schemas.microsoft.com/office/drawing/2014/main" id="{9CDBE353-40B1-A565-5057-92B00207B9EA}"/>
                </a:ext>
              </a:extLst>
            </p:cNvPr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3159;p56">
              <a:extLst>
                <a:ext uri="{FF2B5EF4-FFF2-40B4-BE49-F238E27FC236}">
                  <a16:creationId xmlns:a16="http://schemas.microsoft.com/office/drawing/2014/main" id="{F9256559-E971-A3DC-09AC-A66808FF565E}"/>
                </a:ext>
              </a:extLst>
            </p:cNvPr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3160;p56">
              <a:extLst>
                <a:ext uri="{FF2B5EF4-FFF2-40B4-BE49-F238E27FC236}">
                  <a16:creationId xmlns:a16="http://schemas.microsoft.com/office/drawing/2014/main" id="{9309315B-6E1F-73E7-6145-1E51ED1B93D4}"/>
                </a:ext>
              </a:extLst>
            </p:cNvPr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3161;p56">
              <a:extLst>
                <a:ext uri="{FF2B5EF4-FFF2-40B4-BE49-F238E27FC236}">
                  <a16:creationId xmlns:a16="http://schemas.microsoft.com/office/drawing/2014/main" id="{E6EF76A4-2B16-9FEE-1096-C98D08BD6590}"/>
                </a:ext>
              </a:extLst>
            </p:cNvPr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3162;p56">
              <a:extLst>
                <a:ext uri="{FF2B5EF4-FFF2-40B4-BE49-F238E27FC236}">
                  <a16:creationId xmlns:a16="http://schemas.microsoft.com/office/drawing/2014/main" id="{E981195F-2D5E-083C-2277-767CD3B54ED9}"/>
                </a:ext>
              </a:extLst>
            </p:cNvPr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3163;p56">
              <a:extLst>
                <a:ext uri="{FF2B5EF4-FFF2-40B4-BE49-F238E27FC236}">
                  <a16:creationId xmlns:a16="http://schemas.microsoft.com/office/drawing/2014/main" id="{2EE393F2-63ED-2A16-010D-54893725DB85}"/>
                </a:ext>
              </a:extLst>
            </p:cNvPr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3164;p56">
              <a:extLst>
                <a:ext uri="{FF2B5EF4-FFF2-40B4-BE49-F238E27FC236}">
                  <a16:creationId xmlns:a16="http://schemas.microsoft.com/office/drawing/2014/main" id="{61DA5413-357F-97DB-277D-B542BEA5C74C}"/>
                </a:ext>
              </a:extLst>
            </p:cNvPr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3165;p56">
              <a:extLst>
                <a:ext uri="{FF2B5EF4-FFF2-40B4-BE49-F238E27FC236}">
                  <a16:creationId xmlns:a16="http://schemas.microsoft.com/office/drawing/2014/main" id="{2EB1ACEC-F1B9-935B-1516-5530934F2664}"/>
                </a:ext>
              </a:extLst>
            </p:cNvPr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3166;p56">
              <a:extLst>
                <a:ext uri="{FF2B5EF4-FFF2-40B4-BE49-F238E27FC236}">
                  <a16:creationId xmlns:a16="http://schemas.microsoft.com/office/drawing/2014/main" id="{5826912F-9F45-2AD5-4BFC-F7950B448E7F}"/>
                </a:ext>
              </a:extLst>
            </p:cNvPr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3167;p56">
              <a:extLst>
                <a:ext uri="{FF2B5EF4-FFF2-40B4-BE49-F238E27FC236}">
                  <a16:creationId xmlns:a16="http://schemas.microsoft.com/office/drawing/2014/main" id="{25F203E6-D85A-765E-8B7C-831B8F1311A2}"/>
                </a:ext>
              </a:extLst>
            </p:cNvPr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3168;p56">
              <a:extLst>
                <a:ext uri="{FF2B5EF4-FFF2-40B4-BE49-F238E27FC236}">
                  <a16:creationId xmlns:a16="http://schemas.microsoft.com/office/drawing/2014/main" id="{C982DA5A-FEDD-BB55-75D2-0A991B0F5AD3}"/>
                </a:ext>
              </a:extLst>
            </p:cNvPr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3169;p56">
              <a:extLst>
                <a:ext uri="{FF2B5EF4-FFF2-40B4-BE49-F238E27FC236}">
                  <a16:creationId xmlns:a16="http://schemas.microsoft.com/office/drawing/2014/main" id="{1280748D-C484-F7FF-B35E-AD4BE21F7D1C}"/>
                </a:ext>
              </a:extLst>
            </p:cNvPr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3170;p56">
              <a:extLst>
                <a:ext uri="{FF2B5EF4-FFF2-40B4-BE49-F238E27FC236}">
                  <a16:creationId xmlns:a16="http://schemas.microsoft.com/office/drawing/2014/main" id="{A3DAE58C-5A63-DC73-11E9-87599D98B916}"/>
                </a:ext>
              </a:extLst>
            </p:cNvPr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3171;p56">
              <a:extLst>
                <a:ext uri="{FF2B5EF4-FFF2-40B4-BE49-F238E27FC236}">
                  <a16:creationId xmlns:a16="http://schemas.microsoft.com/office/drawing/2014/main" id="{7E480666-9D03-E78A-648C-DB43DFB0C45C}"/>
                </a:ext>
              </a:extLst>
            </p:cNvPr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3172;p56">
              <a:extLst>
                <a:ext uri="{FF2B5EF4-FFF2-40B4-BE49-F238E27FC236}">
                  <a16:creationId xmlns:a16="http://schemas.microsoft.com/office/drawing/2014/main" id="{F71A604F-41E8-C503-CE1F-9CBD1EB3303A}"/>
                </a:ext>
              </a:extLst>
            </p:cNvPr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3173;p56">
              <a:extLst>
                <a:ext uri="{FF2B5EF4-FFF2-40B4-BE49-F238E27FC236}">
                  <a16:creationId xmlns:a16="http://schemas.microsoft.com/office/drawing/2014/main" id="{24292471-897E-180A-4F2F-B98CA21F7112}"/>
                </a:ext>
              </a:extLst>
            </p:cNvPr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3174;p56">
              <a:extLst>
                <a:ext uri="{FF2B5EF4-FFF2-40B4-BE49-F238E27FC236}">
                  <a16:creationId xmlns:a16="http://schemas.microsoft.com/office/drawing/2014/main" id="{C3E9D601-9F9E-8D8B-4D3F-BCE244618B7A}"/>
                </a:ext>
              </a:extLst>
            </p:cNvPr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3175;p56">
              <a:extLst>
                <a:ext uri="{FF2B5EF4-FFF2-40B4-BE49-F238E27FC236}">
                  <a16:creationId xmlns:a16="http://schemas.microsoft.com/office/drawing/2014/main" id="{91F174FA-2211-FA5E-36AD-297B2A3E2324}"/>
                </a:ext>
              </a:extLst>
            </p:cNvPr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3176;p56">
              <a:extLst>
                <a:ext uri="{FF2B5EF4-FFF2-40B4-BE49-F238E27FC236}">
                  <a16:creationId xmlns:a16="http://schemas.microsoft.com/office/drawing/2014/main" id="{E0E544DA-6F6D-AF4D-A43D-1E16A36DF6B3}"/>
                </a:ext>
              </a:extLst>
            </p:cNvPr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3177;p56">
              <a:extLst>
                <a:ext uri="{FF2B5EF4-FFF2-40B4-BE49-F238E27FC236}">
                  <a16:creationId xmlns:a16="http://schemas.microsoft.com/office/drawing/2014/main" id="{554A85F0-3B28-57FD-5277-B7FAD9F68FD1}"/>
                </a:ext>
              </a:extLst>
            </p:cNvPr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3178;p56">
              <a:extLst>
                <a:ext uri="{FF2B5EF4-FFF2-40B4-BE49-F238E27FC236}">
                  <a16:creationId xmlns:a16="http://schemas.microsoft.com/office/drawing/2014/main" id="{C2674CD5-EFE4-CE47-DC86-31DB69C00B20}"/>
                </a:ext>
              </a:extLst>
            </p:cNvPr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3179;p56">
              <a:extLst>
                <a:ext uri="{FF2B5EF4-FFF2-40B4-BE49-F238E27FC236}">
                  <a16:creationId xmlns:a16="http://schemas.microsoft.com/office/drawing/2014/main" id="{677A44C6-3237-EE8B-8897-BBA05DFDF236}"/>
                </a:ext>
              </a:extLst>
            </p:cNvPr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3180;p56">
              <a:extLst>
                <a:ext uri="{FF2B5EF4-FFF2-40B4-BE49-F238E27FC236}">
                  <a16:creationId xmlns:a16="http://schemas.microsoft.com/office/drawing/2014/main" id="{7DF3A290-CB71-0962-1E62-191435DF8931}"/>
                </a:ext>
              </a:extLst>
            </p:cNvPr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3181;p56">
              <a:extLst>
                <a:ext uri="{FF2B5EF4-FFF2-40B4-BE49-F238E27FC236}">
                  <a16:creationId xmlns:a16="http://schemas.microsoft.com/office/drawing/2014/main" id="{EBCD23EA-E33D-4474-E7B0-DBD9951478BF}"/>
                </a:ext>
              </a:extLst>
            </p:cNvPr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3182;p56">
              <a:extLst>
                <a:ext uri="{FF2B5EF4-FFF2-40B4-BE49-F238E27FC236}">
                  <a16:creationId xmlns:a16="http://schemas.microsoft.com/office/drawing/2014/main" id="{1E7CDE9E-F8C2-C309-6BDD-516ACF58786F}"/>
                </a:ext>
              </a:extLst>
            </p:cNvPr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3183;p56">
              <a:extLst>
                <a:ext uri="{FF2B5EF4-FFF2-40B4-BE49-F238E27FC236}">
                  <a16:creationId xmlns:a16="http://schemas.microsoft.com/office/drawing/2014/main" id="{20FBEEDB-0B41-A04C-EBB2-EB6638678CC4}"/>
                </a:ext>
              </a:extLst>
            </p:cNvPr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3184;p56">
              <a:extLst>
                <a:ext uri="{FF2B5EF4-FFF2-40B4-BE49-F238E27FC236}">
                  <a16:creationId xmlns:a16="http://schemas.microsoft.com/office/drawing/2014/main" id="{BE772145-FB47-16D3-99F2-07FAB8C0C9C0}"/>
                </a:ext>
              </a:extLst>
            </p:cNvPr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3185;p56">
              <a:extLst>
                <a:ext uri="{FF2B5EF4-FFF2-40B4-BE49-F238E27FC236}">
                  <a16:creationId xmlns:a16="http://schemas.microsoft.com/office/drawing/2014/main" id="{07A5EEDD-AFBE-7EAE-F73B-5E413A204EE7}"/>
                </a:ext>
              </a:extLst>
            </p:cNvPr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3186;p56">
              <a:extLst>
                <a:ext uri="{FF2B5EF4-FFF2-40B4-BE49-F238E27FC236}">
                  <a16:creationId xmlns:a16="http://schemas.microsoft.com/office/drawing/2014/main" id="{0DDBAF5A-5634-07B3-C126-6A5FFC9ABCCF}"/>
                </a:ext>
              </a:extLst>
            </p:cNvPr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3187;p56">
              <a:extLst>
                <a:ext uri="{FF2B5EF4-FFF2-40B4-BE49-F238E27FC236}">
                  <a16:creationId xmlns:a16="http://schemas.microsoft.com/office/drawing/2014/main" id="{9A3F0B40-C5BA-E629-A1ED-CDF2A432B653}"/>
                </a:ext>
              </a:extLst>
            </p:cNvPr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3188;p56">
              <a:extLst>
                <a:ext uri="{FF2B5EF4-FFF2-40B4-BE49-F238E27FC236}">
                  <a16:creationId xmlns:a16="http://schemas.microsoft.com/office/drawing/2014/main" id="{5802C18C-207F-E33F-C76A-B6DB3C50041F}"/>
                </a:ext>
              </a:extLst>
            </p:cNvPr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3189;p56">
              <a:extLst>
                <a:ext uri="{FF2B5EF4-FFF2-40B4-BE49-F238E27FC236}">
                  <a16:creationId xmlns:a16="http://schemas.microsoft.com/office/drawing/2014/main" id="{FEF5C12A-8646-C57B-5A42-71C5543169EE}"/>
                </a:ext>
              </a:extLst>
            </p:cNvPr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3190;p56">
              <a:extLst>
                <a:ext uri="{FF2B5EF4-FFF2-40B4-BE49-F238E27FC236}">
                  <a16:creationId xmlns:a16="http://schemas.microsoft.com/office/drawing/2014/main" id="{DE2CDAFE-B233-9C6D-297C-FBFB40157514}"/>
                </a:ext>
              </a:extLst>
            </p:cNvPr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3191;p56">
              <a:extLst>
                <a:ext uri="{FF2B5EF4-FFF2-40B4-BE49-F238E27FC236}">
                  <a16:creationId xmlns:a16="http://schemas.microsoft.com/office/drawing/2014/main" id="{DAB3A634-820C-4B7A-2239-35BAADA5E2C6}"/>
                </a:ext>
              </a:extLst>
            </p:cNvPr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3192;p56">
              <a:extLst>
                <a:ext uri="{FF2B5EF4-FFF2-40B4-BE49-F238E27FC236}">
                  <a16:creationId xmlns:a16="http://schemas.microsoft.com/office/drawing/2014/main" id="{FF01EDA5-304C-31E7-2AE5-B29D016C0A06}"/>
                </a:ext>
              </a:extLst>
            </p:cNvPr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3193;p56">
              <a:extLst>
                <a:ext uri="{FF2B5EF4-FFF2-40B4-BE49-F238E27FC236}">
                  <a16:creationId xmlns:a16="http://schemas.microsoft.com/office/drawing/2014/main" id="{D6DAFC52-C876-D794-BBA2-65D64541D08B}"/>
                </a:ext>
              </a:extLst>
            </p:cNvPr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3194;p56">
              <a:extLst>
                <a:ext uri="{FF2B5EF4-FFF2-40B4-BE49-F238E27FC236}">
                  <a16:creationId xmlns:a16="http://schemas.microsoft.com/office/drawing/2014/main" id="{C3442358-779C-8586-4191-07CD2AD57A1A}"/>
                </a:ext>
              </a:extLst>
            </p:cNvPr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3195;p56">
              <a:extLst>
                <a:ext uri="{FF2B5EF4-FFF2-40B4-BE49-F238E27FC236}">
                  <a16:creationId xmlns:a16="http://schemas.microsoft.com/office/drawing/2014/main" id="{7A15F0E2-0701-DD26-69A9-0CD72A44C90A}"/>
                </a:ext>
              </a:extLst>
            </p:cNvPr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3196;p56">
              <a:extLst>
                <a:ext uri="{FF2B5EF4-FFF2-40B4-BE49-F238E27FC236}">
                  <a16:creationId xmlns:a16="http://schemas.microsoft.com/office/drawing/2014/main" id="{00B5681D-5F64-8D3A-F67B-A4B54097C119}"/>
                </a:ext>
              </a:extLst>
            </p:cNvPr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3197;p56">
              <a:extLst>
                <a:ext uri="{FF2B5EF4-FFF2-40B4-BE49-F238E27FC236}">
                  <a16:creationId xmlns:a16="http://schemas.microsoft.com/office/drawing/2014/main" id="{78AB0BA9-E4CE-A74A-E2F6-D7FAAA526270}"/>
                </a:ext>
              </a:extLst>
            </p:cNvPr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3198;p56">
              <a:extLst>
                <a:ext uri="{FF2B5EF4-FFF2-40B4-BE49-F238E27FC236}">
                  <a16:creationId xmlns:a16="http://schemas.microsoft.com/office/drawing/2014/main" id="{96F2F689-FE14-8E9C-45CB-8E4B5733A731}"/>
                </a:ext>
              </a:extLst>
            </p:cNvPr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3199;p56">
              <a:extLst>
                <a:ext uri="{FF2B5EF4-FFF2-40B4-BE49-F238E27FC236}">
                  <a16:creationId xmlns:a16="http://schemas.microsoft.com/office/drawing/2014/main" id="{1C307A06-C506-4CD3-FD72-569B187709C8}"/>
                </a:ext>
              </a:extLst>
            </p:cNvPr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3200;p56">
              <a:extLst>
                <a:ext uri="{FF2B5EF4-FFF2-40B4-BE49-F238E27FC236}">
                  <a16:creationId xmlns:a16="http://schemas.microsoft.com/office/drawing/2014/main" id="{19723D2B-08CE-D0F7-F704-43F8C64E35AD}"/>
                </a:ext>
              </a:extLst>
            </p:cNvPr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3201;p56">
              <a:extLst>
                <a:ext uri="{FF2B5EF4-FFF2-40B4-BE49-F238E27FC236}">
                  <a16:creationId xmlns:a16="http://schemas.microsoft.com/office/drawing/2014/main" id="{14029F9A-965D-C030-9D28-1DD8DD2BFAF3}"/>
                </a:ext>
              </a:extLst>
            </p:cNvPr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3202;p56">
              <a:extLst>
                <a:ext uri="{FF2B5EF4-FFF2-40B4-BE49-F238E27FC236}">
                  <a16:creationId xmlns:a16="http://schemas.microsoft.com/office/drawing/2014/main" id="{383A92BF-DF37-3C78-06D8-950A7A3B0AE9}"/>
                </a:ext>
              </a:extLst>
            </p:cNvPr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3203;p56">
              <a:extLst>
                <a:ext uri="{FF2B5EF4-FFF2-40B4-BE49-F238E27FC236}">
                  <a16:creationId xmlns:a16="http://schemas.microsoft.com/office/drawing/2014/main" id="{91743F8E-8F75-AB2A-9FFB-81D71E2F3F23}"/>
                </a:ext>
              </a:extLst>
            </p:cNvPr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3204;p56">
              <a:extLst>
                <a:ext uri="{FF2B5EF4-FFF2-40B4-BE49-F238E27FC236}">
                  <a16:creationId xmlns:a16="http://schemas.microsoft.com/office/drawing/2014/main" id="{E4A71BE9-C7E2-93DF-C894-CDCD64743F56}"/>
                </a:ext>
              </a:extLst>
            </p:cNvPr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3205;p56">
              <a:extLst>
                <a:ext uri="{FF2B5EF4-FFF2-40B4-BE49-F238E27FC236}">
                  <a16:creationId xmlns:a16="http://schemas.microsoft.com/office/drawing/2014/main" id="{7F74F577-D5A8-B0B8-C670-7D86FEB2E6C1}"/>
                </a:ext>
              </a:extLst>
            </p:cNvPr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3206;p56">
              <a:extLst>
                <a:ext uri="{FF2B5EF4-FFF2-40B4-BE49-F238E27FC236}">
                  <a16:creationId xmlns:a16="http://schemas.microsoft.com/office/drawing/2014/main" id="{F322D9FB-C7A5-0B83-74CB-722BBB3BACDE}"/>
                </a:ext>
              </a:extLst>
            </p:cNvPr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3207;p56">
              <a:extLst>
                <a:ext uri="{FF2B5EF4-FFF2-40B4-BE49-F238E27FC236}">
                  <a16:creationId xmlns:a16="http://schemas.microsoft.com/office/drawing/2014/main" id="{98C730AD-15AC-9EE2-E67C-76D3F1063792}"/>
                </a:ext>
              </a:extLst>
            </p:cNvPr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3208;p56">
              <a:extLst>
                <a:ext uri="{FF2B5EF4-FFF2-40B4-BE49-F238E27FC236}">
                  <a16:creationId xmlns:a16="http://schemas.microsoft.com/office/drawing/2014/main" id="{D477449E-58F8-4ED5-EE9D-3A7FC6D38FA8}"/>
                </a:ext>
              </a:extLst>
            </p:cNvPr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3209;p56">
              <a:extLst>
                <a:ext uri="{FF2B5EF4-FFF2-40B4-BE49-F238E27FC236}">
                  <a16:creationId xmlns:a16="http://schemas.microsoft.com/office/drawing/2014/main" id="{01ACC22C-DA42-7D2A-5B6E-B1F8EDF71306}"/>
                </a:ext>
              </a:extLst>
            </p:cNvPr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3210;p56">
              <a:extLst>
                <a:ext uri="{FF2B5EF4-FFF2-40B4-BE49-F238E27FC236}">
                  <a16:creationId xmlns:a16="http://schemas.microsoft.com/office/drawing/2014/main" id="{BA82EB80-26A0-8734-B409-18BD1027E783}"/>
                </a:ext>
              </a:extLst>
            </p:cNvPr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3211;p56">
              <a:extLst>
                <a:ext uri="{FF2B5EF4-FFF2-40B4-BE49-F238E27FC236}">
                  <a16:creationId xmlns:a16="http://schemas.microsoft.com/office/drawing/2014/main" id="{5926523A-79DD-ED6F-4226-48FF6FADC083}"/>
                </a:ext>
              </a:extLst>
            </p:cNvPr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3212;p56">
              <a:extLst>
                <a:ext uri="{FF2B5EF4-FFF2-40B4-BE49-F238E27FC236}">
                  <a16:creationId xmlns:a16="http://schemas.microsoft.com/office/drawing/2014/main" id="{D3E65C0C-30F8-4382-2187-1633E9985F2E}"/>
                </a:ext>
              </a:extLst>
            </p:cNvPr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3213;p56">
              <a:extLst>
                <a:ext uri="{FF2B5EF4-FFF2-40B4-BE49-F238E27FC236}">
                  <a16:creationId xmlns:a16="http://schemas.microsoft.com/office/drawing/2014/main" id="{118A94EC-17FE-D47A-3817-666C85C35EDF}"/>
                </a:ext>
              </a:extLst>
            </p:cNvPr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3214;p56">
              <a:extLst>
                <a:ext uri="{FF2B5EF4-FFF2-40B4-BE49-F238E27FC236}">
                  <a16:creationId xmlns:a16="http://schemas.microsoft.com/office/drawing/2014/main" id="{593DC29D-D0EC-20D8-0C9A-E0C5457688AC}"/>
                </a:ext>
              </a:extLst>
            </p:cNvPr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3215;p56">
              <a:extLst>
                <a:ext uri="{FF2B5EF4-FFF2-40B4-BE49-F238E27FC236}">
                  <a16:creationId xmlns:a16="http://schemas.microsoft.com/office/drawing/2014/main" id="{BA60CA2F-F904-8572-57CC-FC729E0D5DF0}"/>
                </a:ext>
              </a:extLst>
            </p:cNvPr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3216;p56">
              <a:extLst>
                <a:ext uri="{FF2B5EF4-FFF2-40B4-BE49-F238E27FC236}">
                  <a16:creationId xmlns:a16="http://schemas.microsoft.com/office/drawing/2014/main" id="{34BE3611-36A1-F24C-F4EB-B102182237DB}"/>
                </a:ext>
              </a:extLst>
            </p:cNvPr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3217;p56">
              <a:extLst>
                <a:ext uri="{FF2B5EF4-FFF2-40B4-BE49-F238E27FC236}">
                  <a16:creationId xmlns:a16="http://schemas.microsoft.com/office/drawing/2014/main" id="{0ADA4BAB-5660-8CCA-D660-497F31599D92}"/>
                </a:ext>
              </a:extLst>
            </p:cNvPr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3218;p56">
              <a:extLst>
                <a:ext uri="{FF2B5EF4-FFF2-40B4-BE49-F238E27FC236}">
                  <a16:creationId xmlns:a16="http://schemas.microsoft.com/office/drawing/2014/main" id="{F6FEB93E-9F14-82B9-FCED-632C3C2AF1CC}"/>
                </a:ext>
              </a:extLst>
            </p:cNvPr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3219;p56">
              <a:extLst>
                <a:ext uri="{FF2B5EF4-FFF2-40B4-BE49-F238E27FC236}">
                  <a16:creationId xmlns:a16="http://schemas.microsoft.com/office/drawing/2014/main" id="{7FCD306C-216F-2231-F630-0A56D07A81BD}"/>
                </a:ext>
              </a:extLst>
            </p:cNvPr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3220;p56">
              <a:extLst>
                <a:ext uri="{FF2B5EF4-FFF2-40B4-BE49-F238E27FC236}">
                  <a16:creationId xmlns:a16="http://schemas.microsoft.com/office/drawing/2014/main" id="{39853F8E-C989-8CCF-CB7B-14A7C906F1E3}"/>
                </a:ext>
              </a:extLst>
            </p:cNvPr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3221;p56">
              <a:extLst>
                <a:ext uri="{FF2B5EF4-FFF2-40B4-BE49-F238E27FC236}">
                  <a16:creationId xmlns:a16="http://schemas.microsoft.com/office/drawing/2014/main" id="{84A35131-BA50-4998-8495-52E9994722AC}"/>
                </a:ext>
              </a:extLst>
            </p:cNvPr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3222;p56">
              <a:extLst>
                <a:ext uri="{FF2B5EF4-FFF2-40B4-BE49-F238E27FC236}">
                  <a16:creationId xmlns:a16="http://schemas.microsoft.com/office/drawing/2014/main" id="{685EABC8-D113-EC26-A004-FD833150C6FB}"/>
                </a:ext>
              </a:extLst>
            </p:cNvPr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3223;p56">
              <a:extLst>
                <a:ext uri="{FF2B5EF4-FFF2-40B4-BE49-F238E27FC236}">
                  <a16:creationId xmlns:a16="http://schemas.microsoft.com/office/drawing/2014/main" id="{6DBCCC40-483D-F9B6-A6E1-C3B4D0E6049C}"/>
                </a:ext>
              </a:extLst>
            </p:cNvPr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3224;p56">
              <a:extLst>
                <a:ext uri="{FF2B5EF4-FFF2-40B4-BE49-F238E27FC236}">
                  <a16:creationId xmlns:a16="http://schemas.microsoft.com/office/drawing/2014/main" id="{0CF29D3A-C499-5A54-E041-C1922CBBB168}"/>
                </a:ext>
              </a:extLst>
            </p:cNvPr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3225;p56">
              <a:extLst>
                <a:ext uri="{FF2B5EF4-FFF2-40B4-BE49-F238E27FC236}">
                  <a16:creationId xmlns:a16="http://schemas.microsoft.com/office/drawing/2014/main" id="{411DDF81-04D7-AD5C-DC96-D2D202FA06F7}"/>
                </a:ext>
              </a:extLst>
            </p:cNvPr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3226;p56">
              <a:extLst>
                <a:ext uri="{FF2B5EF4-FFF2-40B4-BE49-F238E27FC236}">
                  <a16:creationId xmlns:a16="http://schemas.microsoft.com/office/drawing/2014/main" id="{607A0118-1491-8E3B-F257-C1570BA3E02E}"/>
                </a:ext>
              </a:extLst>
            </p:cNvPr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3227;p56">
              <a:extLst>
                <a:ext uri="{FF2B5EF4-FFF2-40B4-BE49-F238E27FC236}">
                  <a16:creationId xmlns:a16="http://schemas.microsoft.com/office/drawing/2014/main" id="{83908EDC-540F-2639-5CC0-F6F360072EBA}"/>
                </a:ext>
              </a:extLst>
            </p:cNvPr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3228;p56">
              <a:extLst>
                <a:ext uri="{FF2B5EF4-FFF2-40B4-BE49-F238E27FC236}">
                  <a16:creationId xmlns:a16="http://schemas.microsoft.com/office/drawing/2014/main" id="{C4292A2E-6F9D-14FD-09AB-AAB5712F37CF}"/>
                </a:ext>
              </a:extLst>
            </p:cNvPr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3229;p56">
              <a:extLst>
                <a:ext uri="{FF2B5EF4-FFF2-40B4-BE49-F238E27FC236}">
                  <a16:creationId xmlns:a16="http://schemas.microsoft.com/office/drawing/2014/main" id="{A2AA53E8-3B3F-A75C-8E47-39CA6A674F54}"/>
                </a:ext>
              </a:extLst>
            </p:cNvPr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3230;p56">
              <a:extLst>
                <a:ext uri="{FF2B5EF4-FFF2-40B4-BE49-F238E27FC236}">
                  <a16:creationId xmlns:a16="http://schemas.microsoft.com/office/drawing/2014/main" id="{F4A7851C-96E2-97C5-B8C6-77F4B1E89A0C}"/>
                </a:ext>
              </a:extLst>
            </p:cNvPr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3231;p56">
              <a:extLst>
                <a:ext uri="{FF2B5EF4-FFF2-40B4-BE49-F238E27FC236}">
                  <a16:creationId xmlns:a16="http://schemas.microsoft.com/office/drawing/2014/main" id="{076F483B-5FBE-B670-9C76-7A5C79507FAB}"/>
                </a:ext>
              </a:extLst>
            </p:cNvPr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3232;p56">
              <a:extLst>
                <a:ext uri="{FF2B5EF4-FFF2-40B4-BE49-F238E27FC236}">
                  <a16:creationId xmlns:a16="http://schemas.microsoft.com/office/drawing/2014/main" id="{D3C0AC66-1BFD-D679-E360-88CDCEF90943}"/>
                </a:ext>
              </a:extLst>
            </p:cNvPr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3233;p56">
              <a:extLst>
                <a:ext uri="{FF2B5EF4-FFF2-40B4-BE49-F238E27FC236}">
                  <a16:creationId xmlns:a16="http://schemas.microsoft.com/office/drawing/2014/main" id="{5971B2B9-F8EE-11F0-5398-B8E51692C949}"/>
                </a:ext>
              </a:extLst>
            </p:cNvPr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3234;p56">
              <a:extLst>
                <a:ext uri="{FF2B5EF4-FFF2-40B4-BE49-F238E27FC236}">
                  <a16:creationId xmlns:a16="http://schemas.microsoft.com/office/drawing/2014/main" id="{5FF09DF6-A2F8-9DF2-2E08-C86AD6F60E1E}"/>
                </a:ext>
              </a:extLst>
            </p:cNvPr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3235;p56">
              <a:extLst>
                <a:ext uri="{FF2B5EF4-FFF2-40B4-BE49-F238E27FC236}">
                  <a16:creationId xmlns:a16="http://schemas.microsoft.com/office/drawing/2014/main" id="{5A92A545-3F29-059F-64DD-52584CB106B6}"/>
                </a:ext>
              </a:extLst>
            </p:cNvPr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3236;p56">
              <a:extLst>
                <a:ext uri="{FF2B5EF4-FFF2-40B4-BE49-F238E27FC236}">
                  <a16:creationId xmlns:a16="http://schemas.microsoft.com/office/drawing/2014/main" id="{A1F37874-8862-B710-B903-0DC093C780B4}"/>
                </a:ext>
              </a:extLst>
            </p:cNvPr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3237;p56">
              <a:extLst>
                <a:ext uri="{FF2B5EF4-FFF2-40B4-BE49-F238E27FC236}">
                  <a16:creationId xmlns:a16="http://schemas.microsoft.com/office/drawing/2014/main" id="{9877A077-0EEA-DFF3-CAE1-F075A8B9DFE1}"/>
                </a:ext>
              </a:extLst>
            </p:cNvPr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3238;p56">
              <a:extLst>
                <a:ext uri="{FF2B5EF4-FFF2-40B4-BE49-F238E27FC236}">
                  <a16:creationId xmlns:a16="http://schemas.microsoft.com/office/drawing/2014/main" id="{B492A600-980A-90A8-1879-E88B40713D8F}"/>
                </a:ext>
              </a:extLst>
            </p:cNvPr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3239;p56">
              <a:extLst>
                <a:ext uri="{FF2B5EF4-FFF2-40B4-BE49-F238E27FC236}">
                  <a16:creationId xmlns:a16="http://schemas.microsoft.com/office/drawing/2014/main" id="{3CDD78A0-5171-2AC3-A919-D20C37AFDF25}"/>
                </a:ext>
              </a:extLst>
            </p:cNvPr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3240;p56">
              <a:extLst>
                <a:ext uri="{FF2B5EF4-FFF2-40B4-BE49-F238E27FC236}">
                  <a16:creationId xmlns:a16="http://schemas.microsoft.com/office/drawing/2014/main" id="{D7169D83-37D4-3CBB-7AEF-98D1D46F36D2}"/>
                </a:ext>
              </a:extLst>
            </p:cNvPr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3241;p56">
              <a:extLst>
                <a:ext uri="{FF2B5EF4-FFF2-40B4-BE49-F238E27FC236}">
                  <a16:creationId xmlns:a16="http://schemas.microsoft.com/office/drawing/2014/main" id="{C24BCBB9-3651-461F-2A7E-FE79BFCA5C35}"/>
                </a:ext>
              </a:extLst>
            </p:cNvPr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3242;p56">
              <a:extLst>
                <a:ext uri="{FF2B5EF4-FFF2-40B4-BE49-F238E27FC236}">
                  <a16:creationId xmlns:a16="http://schemas.microsoft.com/office/drawing/2014/main" id="{F9DE4887-7494-7634-9CAF-D134D9462D71}"/>
                </a:ext>
              </a:extLst>
            </p:cNvPr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3243;p56">
              <a:extLst>
                <a:ext uri="{FF2B5EF4-FFF2-40B4-BE49-F238E27FC236}">
                  <a16:creationId xmlns:a16="http://schemas.microsoft.com/office/drawing/2014/main" id="{F476118F-9519-F99C-B351-85389FA27A64}"/>
                </a:ext>
              </a:extLst>
            </p:cNvPr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3244;p56">
              <a:extLst>
                <a:ext uri="{FF2B5EF4-FFF2-40B4-BE49-F238E27FC236}">
                  <a16:creationId xmlns:a16="http://schemas.microsoft.com/office/drawing/2014/main" id="{4FC2813D-DF6D-297E-3B47-DDDE194897B4}"/>
                </a:ext>
              </a:extLst>
            </p:cNvPr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3245;p56">
              <a:extLst>
                <a:ext uri="{FF2B5EF4-FFF2-40B4-BE49-F238E27FC236}">
                  <a16:creationId xmlns:a16="http://schemas.microsoft.com/office/drawing/2014/main" id="{801CA952-7069-5E5B-B522-F1C0DED58D4D}"/>
                </a:ext>
              </a:extLst>
            </p:cNvPr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3246;p56">
              <a:extLst>
                <a:ext uri="{FF2B5EF4-FFF2-40B4-BE49-F238E27FC236}">
                  <a16:creationId xmlns:a16="http://schemas.microsoft.com/office/drawing/2014/main" id="{2D7D5773-2F37-324D-8B3F-4C165EC45D08}"/>
                </a:ext>
              </a:extLst>
            </p:cNvPr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3247;p56">
              <a:extLst>
                <a:ext uri="{FF2B5EF4-FFF2-40B4-BE49-F238E27FC236}">
                  <a16:creationId xmlns:a16="http://schemas.microsoft.com/office/drawing/2014/main" id="{3AC7310B-4B96-2856-4A2C-C55414F2F71D}"/>
                </a:ext>
              </a:extLst>
            </p:cNvPr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3248;p56">
              <a:extLst>
                <a:ext uri="{FF2B5EF4-FFF2-40B4-BE49-F238E27FC236}">
                  <a16:creationId xmlns:a16="http://schemas.microsoft.com/office/drawing/2014/main" id="{1E00D1E7-2906-4E47-5233-064813D1E764}"/>
                </a:ext>
              </a:extLst>
            </p:cNvPr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3249;p56">
              <a:extLst>
                <a:ext uri="{FF2B5EF4-FFF2-40B4-BE49-F238E27FC236}">
                  <a16:creationId xmlns:a16="http://schemas.microsoft.com/office/drawing/2014/main" id="{89ED8F91-14C3-7E26-4C73-A117F2748FC1}"/>
                </a:ext>
              </a:extLst>
            </p:cNvPr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3250;p56">
              <a:extLst>
                <a:ext uri="{FF2B5EF4-FFF2-40B4-BE49-F238E27FC236}">
                  <a16:creationId xmlns:a16="http://schemas.microsoft.com/office/drawing/2014/main" id="{36603D5F-1610-261C-D0A8-5384DD37F699}"/>
                </a:ext>
              </a:extLst>
            </p:cNvPr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3251;p56">
              <a:extLst>
                <a:ext uri="{FF2B5EF4-FFF2-40B4-BE49-F238E27FC236}">
                  <a16:creationId xmlns:a16="http://schemas.microsoft.com/office/drawing/2014/main" id="{69638731-A5FA-1DA8-E6B0-18596EAD9193}"/>
                </a:ext>
              </a:extLst>
            </p:cNvPr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3252;p56">
              <a:extLst>
                <a:ext uri="{FF2B5EF4-FFF2-40B4-BE49-F238E27FC236}">
                  <a16:creationId xmlns:a16="http://schemas.microsoft.com/office/drawing/2014/main" id="{B08800C0-B33F-FB18-5DC3-E8C4E529C0A0}"/>
                </a:ext>
              </a:extLst>
            </p:cNvPr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3253;p56">
              <a:extLst>
                <a:ext uri="{FF2B5EF4-FFF2-40B4-BE49-F238E27FC236}">
                  <a16:creationId xmlns:a16="http://schemas.microsoft.com/office/drawing/2014/main" id="{0C5A69B9-3D09-8119-1D86-2B5CB9F3AE12}"/>
                </a:ext>
              </a:extLst>
            </p:cNvPr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3254;p56">
              <a:extLst>
                <a:ext uri="{FF2B5EF4-FFF2-40B4-BE49-F238E27FC236}">
                  <a16:creationId xmlns:a16="http://schemas.microsoft.com/office/drawing/2014/main" id="{59FA6619-D47B-05A6-0FB1-84499E20813C}"/>
                </a:ext>
              </a:extLst>
            </p:cNvPr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3255;p56">
              <a:extLst>
                <a:ext uri="{FF2B5EF4-FFF2-40B4-BE49-F238E27FC236}">
                  <a16:creationId xmlns:a16="http://schemas.microsoft.com/office/drawing/2014/main" id="{81F0C9F0-B79D-7422-7AEB-E7D192D2ECFC}"/>
                </a:ext>
              </a:extLst>
            </p:cNvPr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3256;p56">
              <a:extLst>
                <a:ext uri="{FF2B5EF4-FFF2-40B4-BE49-F238E27FC236}">
                  <a16:creationId xmlns:a16="http://schemas.microsoft.com/office/drawing/2014/main" id="{465CB99E-0E44-C9A2-66E5-11BB8A54732D}"/>
                </a:ext>
              </a:extLst>
            </p:cNvPr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3257;p56">
              <a:extLst>
                <a:ext uri="{FF2B5EF4-FFF2-40B4-BE49-F238E27FC236}">
                  <a16:creationId xmlns:a16="http://schemas.microsoft.com/office/drawing/2014/main" id="{0EF1C5CF-D017-1A37-C11D-0099BF70663C}"/>
                </a:ext>
              </a:extLst>
            </p:cNvPr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3258;p56">
              <a:extLst>
                <a:ext uri="{FF2B5EF4-FFF2-40B4-BE49-F238E27FC236}">
                  <a16:creationId xmlns:a16="http://schemas.microsoft.com/office/drawing/2014/main" id="{8D70BF7F-9F92-4830-9653-32C23D4EBE34}"/>
                </a:ext>
              </a:extLst>
            </p:cNvPr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3259;p56">
              <a:extLst>
                <a:ext uri="{FF2B5EF4-FFF2-40B4-BE49-F238E27FC236}">
                  <a16:creationId xmlns:a16="http://schemas.microsoft.com/office/drawing/2014/main" id="{700DE2A8-A18C-501E-1401-284688848CE2}"/>
                </a:ext>
              </a:extLst>
            </p:cNvPr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3260;p56">
              <a:extLst>
                <a:ext uri="{FF2B5EF4-FFF2-40B4-BE49-F238E27FC236}">
                  <a16:creationId xmlns:a16="http://schemas.microsoft.com/office/drawing/2014/main" id="{76C90BFA-F0B6-4901-CA76-A9D4EABDF1FA}"/>
                </a:ext>
              </a:extLst>
            </p:cNvPr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3261;p56">
              <a:extLst>
                <a:ext uri="{FF2B5EF4-FFF2-40B4-BE49-F238E27FC236}">
                  <a16:creationId xmlns:a16="http://schemas.microsoft.com/office/drawing/2014/main" id="{7D1AA432-EE1A-CEAE-F4AD-007BC0ECB800}"/>
                </a:ext>
              </a:extLst>
            </p:cNvPr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3262;p56">
              <a:extLst>
                <a:ext uri="{FF2B5EF4-FFF2-40B4-BE49-F238E27FC236}">
                  <a16:creationId xmlns:a16="http://schemas.microsoft.com/office/drawing/2014/main" id="{3CB29EB3-76B1-A6C6-7AD0-F1C98D42A788}"/>
                </a:ext>
              </a:extLst>
            </p:cNvPr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3263;p56">
              <a:extLst>
                <a:ext uri="{FF2B5EF4-FFF2-40B4-BE49-F238E27FC236}">
                  <a16:creationId xmlns:a16="http://schemas.microsoft.com/office/drawing/2014/main" id="{7FB83A39-313D-2823-3FBF-0D4417A683C5}"/>
                </a:ext>
              </a:extLst>
            </p:cNvPr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3264;p56">
              <a:extLst>
                <a:ext uri="{FF2B5EF4-FFF2-40B4-BE49-F238E27FC236}">
                  <a16:creationId xmlns:a16="http://schemas.microsoft.com/office/drawing/2014/main" id="{7762CCD6-5768-A270-DB94-B318B5267AE6}"/>
                </a:ext>
              </a:extLst>
            </p:cNvPr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3265;p56">
              <a:extLst>
                <a:ext uri="{FF2B5EF4-FFF2-40B4-BE49-F238E27FC236}">
                  <a16:creationId xmlns:a16="http://schemas.microsoft.com/office/drawing/2014/main" id="{7E836213-41CC-3EA1-DC15-72D38EAFF8BF}"/>
                </a:ext>
              </a:extLst>
            </p:cNvPr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3266;p56">
              <a:extLst>
                <a:ext uri="{FF2B5EF4-FFF2-40B4-BE49-F238E27FC236}">
                  <a16:creationId xmlns:a16="http://schemas.microsoft.com/office/drawing/2014/main" id="{8E069A6A-64A4-1DBF-85EA-8A36613EF2AE}"/>
                </a:ext>
              </a:extLst>
            </p:cNvPr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3267;p56">
              <a:extLst>
                <a:ext uri="{FF2B5EF4-FFF2-40B4-BE49-F238E27FC236}">
                  <a16:creationId xmlns:a16="http://schemas.microsoft.com/office/drawing/2014/main" id="{93A96DE7-336F-B528-8F45-2E391A4F2F7F}"/>
                </a:ext>
              </a:extLst>
            </p:cNvPr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3268;p56">
              <a:extLst>
                <a:ext uri="{FF2B5EF4-FFF2-40B4-BE49-F238E27FC236}">
                  <a16:creationId xmlns:a16="http://schemas.microsoft.com/office/drawing/2014/main" id="{5FDCB74B-A718-EFB8-0D6E-F2F4FCCD267C}"/>
                </a:ext>
              </a:extLst>
            </p:cNvPr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3269;p56">
              <a:extLst>
                <a:ext uri="{FF2B5EF4-FFF2-40B4-BE49-F238E27FC236}">
                  <a16:creationId xmlns:a16="http://schemas.microsoft.com/office/drawing/2014/main" id="{2EA935F4-E6DF-4B6A-55F8-775F7397E891}"/>
                </a:ext>
              </a:extLst>
            </p:cNvPr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3270;p56">
              <a:extLst>
                <a:ext uri="{FF2B5EF4-FFF2-40B4-BE49-F238E27FC236}">
                  <a16:creationId xmlns:a16="http://schemas.microsoft.com/office/drawing/2014/main" id="{726CF17A-89D6-E8A7-A4AF-5C34C41B16CD}"/>
                </a:ext>
              </a:extLst>
            </p:cNvPr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3271;p56">
              <a:extLst>
                <a:ext uri="{FF2B5EF4-FFF2-40B4-BE49-F238E27FC236}">
                  <a16:creationId xmlns:a16="http://schemas.microsoft.com/office/drawing/2014/main" id="{573BDF19-7BA9-868A-6A1B-00A49C5671D7}"/>
                </a:ext>
              </a:extLst>
            </p:cNvPr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3272;p56">
              <a:extLst>
                <a:ext uri="{FF2B5EF4-FFF2-40B4-BE49-F238E27FC236}">
                  <a16:creationId xmlns:a16="http://schemas.microsoft.com/office/drawing/2014/main" id="{D7F23A21-36F0-048A-A111-BC4C06F58758}"/>
                </a:ext>
              </a:extLst>
            </p:cNvPr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3273;p56">
              <a:extLst>
                <a:ext uri="{FF2B5EF4-FFF2-40B4-BE49-F238E27FC236}">
                  <a16:creationId xmlns:a16="http://schemas.microsoft.com/office/drawing/2014/main" id="{0A943398-9215-8592-5DC9-284F63D0B92C}"/>
                </a:ext>
              </a:extLst>
            </p:cNvPr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3274;p56">
              <a:extLst>
                <a:ext uri="{FF2B5EF4-FFF2-40B4-BE49-F238E27FC236}">
                  <a16:creationId xmlns:a16="http://schemas.microsoft.com/office/drawing/2014/main" id="{8E884E82-3EB9-588F-5E70-BB978F53699F}"/>
                </a:ext>
              </a:extLst>
            </p:cNvPr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3275;p56">
              <a:extLst>
                <a:ext uri="{FF2B5EF4-FFF2-40B4-BE49-F238E27FC236}">
                  <a16:creationId xmlns:a16="http://schemas.microsoft.com/office/drawing/2014/main" id="{48F7CD33-F21D-F7C0-9D4C-2AF67CA95217}"/>
                </a:ext>
              </a:extLst>
            </p:cNvPr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3276;p56">
              <a:extLst>
                <a:ext uri="{FF2B5EF4-FFF2-40B4-BE49-F238E27FC236}">
                  <a16:creationId xmlns:a16="http://schemas.microsoft.com/office/drawing/2014/main" id="{9FCF80B8-EA2D-4437-BBCF-73ED1D88AC27}"/>
                </a:ext>
              </a:extLst>
            </p:cNvPr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3277;p56">
              <a:extLst>
                <a:ext uri="{FF2B5EF4-FFF2-40B4-BE49-F238E27FC236}">
                  <a16:creationId xmlns:a16="http://schemas.microsoft.com/office/drawing/2014/main" id="{F0AD9CE3-083F-EDF3-309F-A65BAD03D745}"/>
                </a:ext>
              </a:extLst>
            </p:cNvPr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3278;p56">
              <a:extLst>
                <a:ext uri="{FF2B5EF4-FFF2-40B4-BE49-F238E27FC236}">
                  <a16:creationId xmlns:a16="http://schemas.microsoft.com/office/drawing/2014/main" id="{006F44AC-6B42-DAD8-7E44-D95973375077}"/>
                </a:ext>
              </a:extLst>
            </p:cNvPr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3279;p56">
              <a:extLst>
                <a:ext uri="{FF2B5EF4-FFF2-40B4-BE49-F238E27FC236}">
                  <a16:creationId xmlns:a16="http://schemas.microsoft.com/office/drawing/2014/main" id="{34DE64B0-2B60-406C-D964-A4C07A13C793}"/>
                </a:ext>
              </a:extLst>
            </p:cNvPr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3280;p56">
              <a:extLst>
                <a:ext uri="{FF2B5EF4-FFF2-40B4-BE49-F238E27FC236}">
                  <a16:creationId xmlns:a16="http://schemas.microsoft.com/office/drawing/2014/main" id="{F9DFA60C-F7EE-57BA-A1BD-A808D155BF3A}"/>
                </a:ext>
              </a:extLst>
            </p:cNvPr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3281;p56">
              <a:extLst>
                <a:ext uri="{FF2B5EF4-FFF2-40B4-BE49-F238E27FC236}">
                  <a16:creationId xmlns:a16="http://schemas.microsoft.com/office/drawing/2014/main" id="{0FA1DCBD-611C-A83C-8B03-A35608D6B99C}"/>
                </a:ext>
              </a:extLst>
            </p:cNvPr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3282;p56">
              <a:extLst>
                <a:ext uri="{FF2B5EF4-FFF2-40B4-BE49-F238E27FC236}">
                  <a16:creationId xmlns:a16="http://schemas.microsoft.com/office/drawing/2014/main" id="{C639114A-0EFA-9C33-6113-144BA49A862F}"/>
                </a:ext>
              </a:extLst>
            </p:cNvPr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3283;p56">
              <a:extLst>
                <a:ext uri="{FF2B5EF4-FFF2-40B4-BE49-F238E27FC236}">
                  <a16:creationId xmlns:a16="http://schemas.microsoft.com/office/drawing/2014/main" id="{B901FAF5-271A-7A68-4F6B-3221D0EE321A}"/>
                </a:ext>
              </a:extLst>
            </p:cNvPr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3284;p56">
              <a:extLst>
                <a:ext uri="{FF2B5EF4-FFF2-40B4-BE49-F238E27FC236}">
                  <a16:creationId xmlns:a16="http://schemas.microsoft.com/office/drawing/2014/main" id="{F92E386D-1D89-D6F9-6B93-FA6C1149C114}"/>
                </a:ext>
              </a:extLst>
            </p:cNvPr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3285;p56">
              <a:extLst>
                <a:ext uri="{FF2B5EF4-FFF2-40B4-BE49-F238E27FC236}">
                  <a16:creationId xmlns:a16="http://schemas.microsoft.com/office/drawing/2014/main" id="{2242E33E-13DB-353E-9852-75E5960BD7DD}"/>
                </a:ext>
              </a:extLst>
            </p:cNvPr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3286;p56">
              <a:extLst>
                <a:ext uri="{FF2B5EF4-FFF2-40B4-BE49-F238E27FC236}">
                  <a16:creationId xmlns:a16="http://schemas.microsoft.com/office/drawing/2014/main" id="{06263F2D-DA76-7854-63D4-392042FFBB38}"/>
                </a:ext>
              </a:extLst>
            </p:cNvPr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3287;p56">
              <a:extLst>
                <a:ext uri="{FF2B5EF4-FFF2-40B4-BE49-F238E27FC236}">
                  <a16:creationId xmlns:a16="http://schemas.microsoft.com/office/drawing/2014/main" id="{F48740C8-E23A-0A12-A60C-B67939783C3E}"/>
                </a:ext>
              </a:extLst>
            </p:cNvPr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3288;p56">
              <a:extLst>
                <a:ext uri="{FF2B5EF4-FFF2-40B4-BE49-F238E27FC236}">
                  <a16:creationId xmlns:a16="http://schemas.microsoft.com/office/drawing/2014/main" id="{019152DE-44EC-84C6-EDCB-FA19C1D7C647}"/>
                </a:ext>
              </a:extLst>
            </p:cNvPr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3289;p56">
              <a:extLst>
                <a:ext uri="{FF2B5EF4-FFF2-40B4-BE49-F238E27FC236}">
                  <a16:creationId xmlns:a16="http://schemas.microsoft.com/office/drawing/2014/main" id="{DFF39B6A-4F52-14F8-A7E3-8D932E42C8E3}"/>
                </a:ext>
              </a:extLst>
            </p:cNvPr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3290;p56">
              <a:extLst>
                <a:ext uri="{FF2B5EF4-FFF2-40B4-BE49-F238E27FC236}">
                  <a16:creationId xmlns:a16="http://schemas.microsoft.com/office/drawing/2014/main" id="{7DB20755-D7E9-1D48-3D51-68B0DD469323}"/>
                </a:ext>
              </a:extLst>
            </p:cNvPr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3291;p56">
              <a:extLst>
                <a:ext uri="{FF2B5EF4-FFF2-40B4-BE49-F238E27FC236}">
                  <a16:creationId xmlns:a16="http://schemas.microsoft.com/office/drawing/2014/main" id="{FB71AF40-A27A-D548-3A8F-EDCB8A50D3B8}"/>
                </a:ext>
              </a:extLst>
            </p:cNvPr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3292;p56">
              <a:extLst>
                <a:ext uri="{FF2B5EF4-FFF2-40B4-BE49-F238E27FC236}">
                  <a16:creationId xmlns:a16="http://schemas.microsoft.com/office/drawing/2014/main" id="{C6A7EBB6-BB2F-80D9-9B2B-BB33ADF59EA2}"/>
                </a:ext>
              </a:extLst>
            </p:cNvPr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3293;p56">
              <a:extLst>
                <a:ext uri="{FF2B5EF4-FFF2-40B4-BE49-F238E27FC236}">
                  <a16:creationId xmlns:a16="http://schemas.microsoft.com/office/drawing/2014/main" id="{681B0D98-6401-4BB9-4D46-C43A3A54C92A}"/>
                </a:ext>
              </a:extLst>
            </p:cNvPr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3294;p56">
              <a:extLst>
                <a:ext uri="{FF2B5EF4-FFF2-40B4-BE49-F238E27FC236}">
                  <a16:creationId xmlns:a16="http://schemas.microsoft.com/office/drawing/2014/main" id="{3A82DCED-ACC6-B42A-B022-61CC63259295}"/>
                </a:ext>
              </a:extLst>
            </p:cNvPr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3295;p56">
              <a:extLst>
                <a:ext uri="{FF2B5EF4-FFF2-40B4-BE49-F238E27FC236}">
                  <a16:creationId xmlns:a16="http://schemas.microsoft.com/office/drawing/2014/main" id="{8768C49C-5BEC-B2AD-2F68-F1440DE128E9}"/>
                </a:ext>
              </a:extLst>
            </p:cNvPr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3296;p56">
              <a:extLst>
                <a:ext uri="{FF2B5EF4-FFF2-40B4-BE49-F238E27FC236}">
                  <a16:creationId xmlns:a16="http://schemas.microsoft.com/office/drawing/2014/main" id="{433D817E-BBBE-2FB7-B9D3-A6584D9AA5DD}"/>
                </a:ext>
              </a:extLst>
            </p:cNvPr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3297;p56">
              <a:extLst>
                <a:ext uri="{FF2B5EF4-FFF2-40B4-BE49-F238E27FC236}">
                  <a16:creationId xmlns:a16="http://schemas.microsoft.com/office/drawing/2014/main" id="{A263F312-7A35-6711-DD43-FFF44397C5A7}"/>
                </a:ext>
              </a:extLst>
            </p:cNvPr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3298;p56">
              <a:extLst>
                <a:ext uri="{FF2B5EF4-FFF2-40B4-BE49-F238E27FC236}">
                  <a16:creationId xmlns:a16="http://schemas.microsoft.com/office/drawing/2014/main" id="{33242674-F0E6-6C32-F5F2-3B584E0C5F58}"/>
                </a:ext>
              </a:extLst>
            </p:cNvPr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3299;p56">
              <a:extLst>
                <a:ext uri="{FF2B5EF4-FFF2-40B4-BE49-F238E27FC236}">
                  <a16:creationId xmlns:a16="http://schemas.microsoft.com/office/drawing/2014/main" id="{65C9D007-A458-A2D5-AC78-00C6A6002C98}"/>
                </a:ext>
              </a:extLst>
            </p:cNvPr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3300;p56">
              <a:extLst>
                <a:ext uri="{FF2B5EF4-FFF2-40B4-BE49-F238E27FC236}">
                  <a16:creationId xmlns:a16="http://schemas.microsoft.com/office/drawing/2014/main" id="{7F293C51-4538-4217-D906-5AD75FCF9602}"/>
                </a:ext>
              </a:extLst>
            </p:cNvPr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3301;p56">
              <a:extLst>
                <a:ext uri="{FF2B5EF4-FFF2-40B4-BE49-F238E27FC236}">
                  <a16:creationId xmlns:a16="http://schemas.microsoft.com/office/drawing/2014/main" id="{957A6501-26C8-9721-BD65-1CAA368C358F}"/>
                </a:ext>
              </a:extLst>
            </p:cNvPr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3302;p56">
              <a:extLst>
                <a:ext uri="{FF2B5EF4-FFF2-40B4-BE49-F238E27FC236}">
                  <a16:creationId xmlns:a16="http://schemas.microsoft.com/office/drawing/2014/main" id="{32DC9B00-C02D-5F1E-FFB2-D7BE50D55A51}"/>
                </a:ext>
              </a:extLst>
            </p:cNvPr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3303;p56">
              <a:extLst>
                <a:ext uri="{FF2B5EF4-FFF2-40B4-BE49-F238E27FC236}">
                  <a16:creationId xmlns:a16="http://schemas.microsoft.com/office/drawing/2014/main" id="{81274FFD-794A-FF95-76C9-B03C2C2664E5}"/>
                </a:ext>
              </a:extLst>
            </p:cNvPr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3304;p56">
              <a:extLst>
                <a:ext uri="{FF2B5EF4-FFF2-40B4-BE49-F238E27FC236}">
                  <a16:creationId xmlns:a16="http://schemas.microsoft.com/office/drawing/2014/main" id="{002102EE-2DB9-892D-81DE-93890FD9EFE4}"/>
                </a:ext>
              </a:extLst>
            </p:cNvPr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3305;p56">
              <a:extLst>
                <a:ext uri="{FF2B5EF4-FFF2-40B4-BE49-F238E27FC236}">
                  <a16:creationId xmlns:a16="http://schemas.microsoft.com/office/drawing/2014/main" id="{1AE57E58-5E59-3BA7-059C-7193624AE3C0}"/>
                </a:ext>
              </a:extLst>
            </p:cNvPr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3306;p56">
              <a:extLst>
                <a:ext uri="{FF2B5EF4-FFF2-40B4-BE49-F238E27FC236}">
                  <a16:creationId xmlns:a16="http://schemas.microsoft.com/office/drawing/2014/main" id="{EC64F3D6-6F29-AD2E-445B-BD83646F11F6}"/>
                </a:ext>
              </a:extLst>
            </p:cNvPr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3307;p56">
              <a:extLst>
                <a:ext uri="{FF2B5EF4-FFF2-40B4-BE49-F238E27FC236}">
                  <a16:creationId xmlns:a16="http://schemas.microsoft.com/office/drawing/2014/main" id="{18203B07-8FBA-D604-EE9E-0B75BC2CC80C}"/>
                </a:ext>
              </a:extLst>
            </p:cNvPr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3308;p56">
              <a:extLst>
                <a:ext uri="{FF2B5EF4-FFF2-40B4-BE49-F238E27FC236}">
                  <a16:creationId xmlns:a16="http://schemas.microsoft.com/office/drawing/2014/main" id="{68C92550-64F7-8662-C32C-134D6207D91B}"/>
                </a:ext>
              </a:extLst>
            </p:cNvPr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3309;p56">
              <a:extLst>
                <a:ext uri="{FF2B5EF4-FFF2-40B4-BE49-F238E27FC236}">
                  <a16:creationId xmlns:a16="http://schemas.microsoft.com/office/drawing/2014/main" id="{FF940C9E-259B-09D2-B86A-90734873820D}"/>
                </a:ext>
              </a:extLst>
            </p:cNvPr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3310;p56">
              <a:extLst>
                <a:ext uri="{FF2B5EF4-FFF2-40B4-BE49-F238E27FC236}">
                  <a16:creationId xmlns:a16="http://schemas.microsoft.com/office/drawing/2014/main" id="{5A656660-B522-E8E1-253B-55E129C0E49B}"/>
                </a:ext>
              </a:extLst>
            </p:cNvPr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3311;p56">
              <a:extLst>
                <a:ext uri="{FF2B5EF4-FFF2-40B4-BE49-F238E27FC236}">
                  <a16:creationId xmlns:a16="http://schemas.microsoft.com/office/drawing/2014/main" id="{B5D9EE2E-A4A2-FD13-67EA-581927B10432}"/>
                </a:ext>
              </a:extLst>
            </p:cNvPr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3312;p56">
              <a:extLst>
                <a:ext uri="{FF2B5EF4-FFF2-40B4-BE49-F238E27FC236}">
                  <a16:creationId xmlns:a16="http://schemas.microsoft.com/office/drawing/2014/main" id="{650AF367-F472-720B-9E36-01091C4C8ECE}"/>
                </a:ext>
              </a:extLst>
            </p:cNvPr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3313;p56">
              <a:extLst>
                <a:ext uri="{FF2B5EF4-FFF2-40B4-BE49-F238E27FC236}">
                  <a16:creationId xmlns:a16="http://schemas.microsoft.com/office/drawing/2014/main" id="{786D7AE2-C366-D600-BFC7-20E131D5D290}"/>
                </a:ext>
              </a:extLst>
            </p:cNvPr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3314;p56">
              <a:extLst>
                <a:ext uri="{FF2B5EF4-FFF2-40B4-BE49-F238E27FC236}">
                  <a16:creationId xmlns:a16="http://schemas.microsoft.com/office/drawing/2014/main" id="{6B03A959-5E2E-658A-CEBB-A43D01170622}"/>
                </a:ext>
              </a:extLst>
            </p:cNvPr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3315;p56">
              <a:extLst>
                <a:ext uri="{FF2B5EF4-FFF2-40B4-BE49-F238E27FC236}">
                  <a16:creationId xmlns:a16="http://schemas.microsoft.com/office/drawing/2014/main" id="{36EBE76D-6F3C-B01A-EC2F-4259DEAC4B5A}"/>
                </a:ext>
              </a:extLst>
            </p:cNvPr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3316;p56">
              <a:extLst>
                <a:ext uri="{FF2B5EF4-FFF2-40B4-BE49-F238E27FC236}">
                  <a16:creationId xmlns:a16="http://schemas.microsoft.com/office/drawing/2014/main" id="{191D8B74-21F5-2D56-900F-1B705930F1D1}"/>
                </a:ext>
              </a:extLst>
            </p:cNvPr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3317;p56">
              <a:extLst>
                <a:ext uri="{FF2B5EF4-FFF2-40B4-BE49-F238E27FC236}">
                  <a16:creationId xmlns:a16="http://schemas.microsoft.com/office/drawing/2014/main" id="{ECD750A9-CF7C-FFD8-A72C-585E07290664}"/>
                </a:ext>
              </a:extLst>
            </p:cNvPr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3318;p56">
              <a:extLst>
                <a:ext uri="{FF2B5EF4-FFF2-40B4-BE49-F238E27FC236}">
                  <a16:creationId xmlns:a16="http://schemas.microsoft.com/office/drawing/2014/main" id="{3C1CDD32-1F29-6A8A-D4C0-F204C7421E44}"/>
                </a:ext>
              </a:extLst>
            </p:cNvPr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3319;p56">
              <a:extLst>
                <a:ext uri="{FF2B5EF4-FFF2-40B4-BE49-F238E27FC236}">
                  <a16:creationId xmlns:a16="http://schemas.microsoft.com/office/drawing/2014/main" id="{AD50562D-9A8E-826A-9F10-79091DCA28BF}"/>
                </a:ext>
              </a:extLst>
            </p:cNvPr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3320;p56">
              <a:extLst>
                <a:ext uri="{FF2B5EF4-FFF2-40B4-BE49-F238E27FC236}">
                  <a16:creationId xmlns:a16="http://schemas.microsoft.com/office/drawing/2014/main" id="{28ECA4B4-A51E-1748-7F92-350E03AA33F3}"/>
                </a:ext>
              </a:extLst>
            </p:cNvPr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3321;p56">
              <a:extLst>
                <a:ext uri="{FF2B5EF4-FFF2-40B4-BE49-F238E27FC236}">
                  <a16:creationId xmlns:a16="http://schemas.microsoft.com/office/drawing/2014/main" id="{B81A3EF2-3CB7-E055-163B-949AFD332ED2}"/>
                </a:ext>
              </a:extLst>
            </p:cNvPr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3322;p56">
              <a:extLst>
                <a:ext uri="{FF2B5EF4-FFF2-40B4-BE49-F238E27FC236}">
                  <a16:creationId xmlns:a16="http://schemas.microsoft.com/office/drawing/2014/main" id="{A7D9E0F4-FF71-A03C-9C39-567B7B754BDE}"/>
                </a:ext>
              </a:extLst>
            </p:cNvPr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3323;p56">
              <a:extLst>
                <a:ext uri="{FF2B5EF4-FFF2-40B4-BE49-F238E27FC236}">
                  <a16:creationId xmlns:a16="http://schemas.microsoft.com/office/drawing/2014/main" id="{F4C62268-9279-AECB-A322-7E5A8146DC3A}"/>
                </a:ext>
              </a:extLst>
            </p:cNvPr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3324;p56">
              <a:extLst>
                <a:ext uri="{FF2B5EF4-FFF2-40B4-BE49-F238E27FC236}">
                  <a16:creationId xmlns:a16="http://schemas.microsoft.com/office/drawing/2014/main" id="{DF0F15DE-7A41-F510-9D30-544C13F1D157}"/>
                </a:ext>
              </a:extLst>
            </p:cNvPr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3325;p56">
              <a:extLst>
                <a:ext uri="{FF2B5EF4-FFF2-40B4-BE49-F238E27FC236}">
                  <a16:creationId xmlns:a16="http://schemas.microsoft.com/office/drawing/2014/main" id="{6526893E-3B14-7463-40C7-4F1690E8735F}"/>
                </a:ext>
              </a:extLst>
            </p:cNvPr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3326;p56">
              <a:extLst>
                <a:ext uri="{FF2B5EF4-FFF2-40B4-BE49-F238E27FC236}">
                  <a16:creationId xmlns:a16="http://schemas.microsoft.com/office/drawing/2014/main" id="{BCA0C138-6A8D-C45F-56B8-8CE6372B0364}"/>
                </a:ext>
              </a:extLst>
            </p:cNvPr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3327;p56">
              <a:extLst>
                <a:ext uri="{FF2B5EF4-FFF2-40B4-BE49-F238E27FC236}">
                  <a16:creationId xmlns:a16="http://schemas.microsoft.com/office/drawing/2014/main" id="{C9DD53E2-46E8-90A6-6BDB-A47995E0DC70}"/>
                </a:ext>
              </a:extLst>
            </p:cNvPr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3328;p56">
              <a:extLst>
                <a:ext uri="{FF2B5EF4-FFF2-40B4-BE49-F238E27FC236}">
                  <a16:creationId xmlns:a16="http://schemas.microsoft.com/office/drawing/2014/main" id="{9CD738C7-D7D5-FEE1-DC63-74A058A338E5}"/>
                </a:ext>
              </a:extLst>
            </p:cNvPr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3329;p56">
              <a:extLst>
                <a:ext uri="{FF2B5EF4-FFF2-40B4-BE49-F238E27FC236}">
                  <a16:creationId xmlns:a16="http://schemas.microsoft.com/office/drawing/2014/main" id="{D19128C1-F467-9AE6-41C1-C7B0F1BB4A1E}"/>
                </a:ext>
              </a:extLst>
            </p:cNvPr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3330;p56">
              <a:extLst>
                <a:ext uri="{FF2B5EF4-FFF2-40B4-BE49-F238E27FC236}">
                  <a16:creationId xmlns:a16="http://schemas.microsoft.com/office/drawing/2014/main" id="{12D1FA94-46D5-56F7-373A-6D06D3C9CC6C}"/>
                </a:ext>
              </a:extLst>
            </p:cNvPr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3331;p56">
              <a:extLst>
                <a:ext uri="{FF2B5EF4-FFF2-40B4-BE49-F238E27FC236}">
                  <a16:creationId xmlns:a16="http://schemas.microsoft.com/office/drawing/2014/main" id="{1320A7E7-A122-AE7C-C010-BC3BA8F1EEF5}"/>
                </a:ext>
              </a:extLst>
            </p:cNvPr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3332;p56">
              <a:extLst>
                <a:ext uri="{FF2B5EF4-FFF2-40B4-BE49-F238E27FC236}">
                  <a16:creationId xmlns:a16="http://schemas.microsoft.com/office/drawing/2014/main" id="{BA83FF77-4B44-455C-534C-127C3916265A}"/>
                </a:ext>
              </a:extLst>
            </p:cNvPr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3333;p56">
              <a:extLst>
                <a:ext uri="{FF2B5EF4-FFF2-40B4-BE49-F238E27FC236}">
                  <a16:creationId xmlns:a16="http://schemas.microsoft.com/office/drawing/2014/main" id="{7E1A3B24-8C48-45FA-6810-813FE98694B9}"/>
                </a:ext>
              </a:extLst>
            </p:cNvPr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3334;p56">
              <a:extLst>
                <a:ext uri="{FF2B5EF4-FFF2-40B4-BE49-F238E27FC236}">
                  <a16:creationId xmlns:a16="http://schemas.microsoft.com/office/drawing/2014/main" id="{263D0851-7885-941C-4902-808A90B84B17}"/>
                </a:ext>
              </a:extLst>
            </p:cNvPr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3335;p56">
              <a:extLst>
                <a:ext uri="{FF2B5EF4-FFF2-40B4-BE49-F238E27FC236}">
                  <a16:creationId xmlns:a16="http://schemas.microsoft.com/office/drawing/2014/main" id="{ECCF75D5-97A9-DA55-D76B-8864CC160197}"/>
                </a:ext>
              </a:extLst>
            </p:cNvPr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3336;p56">
              <a:extLst>
                <a:ext uri="{FF2B5EF4-FFF2-40B4-BE49-F238E27FC236}">
                  <a16:creationId xmlns:a16="http://schemas.microsoft.com/office/drawing/2014/main" id="{1497A738-7F26-6025-AB0F-C05A6B407CA6}"/>
                </a:ext>
              </a:extLst>
            </p:cNvPr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3337;p56">
              <a:extLst>
                <a:ext uri="{FF2B5EF4-FFF2-40B4-BE49-F238E27FC236}">
                  <a16:creationId xmlns:a16="http://schemas.microsoft.com/office/drawing/2014/main" id="{C7F9012B-7522-2ED7-30BE-830936C69ADA}"/>
                </a:ext>
              </a:extLst>
            </p:cNvPr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3338;p56">
              <a:extLst>
                <a:ext uri="{FF2B5EF4-FFF2-40B4-BE49-F238E27FC236}">
                  <a16:creationId xmlns:a16="http://schemas.microsoft.com/office/drawing/2014/main" id="{6784A30E-84D5-FBC5-6D27-1F90CC5E061B}"/>
                </a:ext>
              </a:extLst>
            </p:cNvPr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3339;p56">
              <a:extLst>
                <a:ext uri="{FF2B5EF4-FFF2-40B4-BE49-F238E27FC236}">
                  <a16:creationId xmlns:a16="http://schemas.microsoft.com/office/drawing/2014/main" id="{25FC4D03-58ED-8C4B-99C8-7E5E085D112A}"/>
                </a:ext>
              </a:extLst>
            </p:cNvPr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3340;p56">
              <a:extLst>
                <a:ext uri="{FF2B5EF4-FFF2-40B4-BE49-F238E27FC236}">
                  <a16:creationId xmlns:a16="http://schemas.microsoft.com/office/drawing/2014/main" id="{83B87A12-7536-3333-132D-98DDDB168866}"/>
                </a:ext>
              </a:extLst>
            </p:cNvPr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3341;p56">
              <a:extLst>
                <a:ext uri="{FF2B5EF4-FFF2-40B4-BE49-F238E27FC236}">
                  <a16:creationId xmlns:a16="http://schemas.microsoft.com/office/drawing/2014/main" id="{3EC5AAF7-3EE1-E46D-CC15-B73617714E6B}"/>
                </a:ext>
              </a:extLst>
            </p:cNvPr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3342;p56">
              <a:extLst>
                <a:ext uri="{FF2B5EF4-FFF2-40B4-BE49-F238E27FC236}">
                  <a16:creationId xmlns:a16="http://schemas.microsoft.com/office/drawing/2014/main" id="{A8BA8E3C-382C-AC83-F78B-1428E163CAA4}"/>
                </a:ext>
              </a:extLst>
            </p:cNvPr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3343;p56">
              <a:extLst>
                <a:ext uri="{FF2B5EF4-FFF2-40B4-BE49-F238E27FC236}">
                  <a16:creationId xmlns:a16="http://schemas.microsoft.com/office/drawing/2014/main" id="{D64854DB-2F76-A2C2-E2AF-B4A2F5E38980}"/>
                </a:ext>
              </a:extLst>
            </p:cNvPr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3344;p56">
              <a:extLst>
                <a:ext uri="{FF2B5EF4-FFF2-40B4-BE49-F238E27FC236}">
                  <a16:creationId xmlns:a16="http://schemas.microsoft.com/office/drawing/2014/main" id="{20D6103C-2935-00A0-CB44-4E9436115124}"/>
                </a:ext>
              </a:extLst>
            </p:cNvPr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3345;p56">
              <a:extLst>
                <a:ext uri="{FF2B5EF4-FFF2-40B4-BE49-F238E27FC236}">
                  <a16:creationId xmlns:a16="http://schemas.microsoft.com/office/drawing/2014/main" id="{00CD2F38-293A-3FB8-F937-2C0DED24BEE7}"/>
                </a:ext>
              </a:extLst>
            </p:cNvPr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3346;p56">
              <a:extLst>
                <a:ext uri="{FF2B5EF4-FFF2-40B4-BE49-F238E27FC236}">
                  <a16:creationId xmlns:a16="http://schemas.microsoft.com/office/drawing/2014/main" id="{DEEB1141-62FF-4384-B052-4EA8CC212FDD}"/>
                </a:ext>
              </a:extLst>
            </p:cNvPr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3347;p56">
              <a:extLst>
                <a:ext uri="{FF2B5EF4-FFF2-40B4-BE49-F238E27FC236}">
                  <a16:creationId xmlns:a16="http://schemas.microsoft.com/office/drawing/2014/main" id="{00051328-85B4-8118-6B18-6F5244CA2688}"/>
                </a:ext>
              </a:extLst>
            </p:cNvPr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3348;p56">
              <a:extLst>
                <a:ext uri="{FF2B5EF4-FFF2-40B4-BE49-F238E27FC236}">
                  <a16:creationId xmlns:a16="http://schemas.microsoft.com/office/drawing/2014/main" id="{3D55E0AB-6982-DFC9-4107-9E77779107A4}"/>
                </a:ext>
              </a:extLst>
            </p:cNvPr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3349;p56">
              <a:extLst>
                <a:ext uri="{FF2B5EF4-FFF2-40B4-BE49-F238E27FC236}">
                  <a16:creationId xmlns:a16="http://schemas.microsoft.com/office/drawing/2014/main" id="{A6776EBC-2B57-DD47-11FD-2A9066737C8E}"/>
                </a:ext>
              </a:extLst>
            </p:cNvPr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3350;p56">
              <a:extLst>
                <a:ext uri="{FF2B5EF4-FFF2-40B4-BE49-F238E27FC236}">
                  <a16:creationId xmlns:a16="http://schemas.microsoft.com/office/drawing/2014/main" id="{EB40DD0D-407F-0186-9A44-C67E9A1C4D9B}"/>
                </a:ext>
              </a:extLst>
            </p:cNvPr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3351;p56">
              <a:extLst>
                <a:ext uri="{FF2B5EF4-FFF2-40B4-BE49-F238E27FC236}">
                  <a16:creationId xmlns:a16="http://schemas.microsoft.com/office/drawing/2014/main" id="{6A746B5F-F80F-8A95-E7AD-F1BBEBDEBEB8}"/>
                </a:ext>
              </a:extLst>
            </p:cNvPr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3352;p56">
              <a:extLst>
                <a:ext uri="{FF2B5EF4-FFF2-40B4-BE49-F238E27FC236}">
                  <a16:creationId xmlns:a16="http://schemas.microsoft.com/office/drawing/2014/main" id="{2CB45EB5-8AB5-F575-229F-2EB48E9B68FA}"/>
                </a:ext>
              </a:extLst>
            </p:cNvPr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3353;p56">
              <a:extLst>
                <a:ext uri="{FF2B5EF4-FFF2-40B4-BE49-F238E27FC236}">
                  <a16:creationId xmlns:a16="http://schemas.microsoft.com/office/drawing/2014/main" id="{93A0A138-3067-C83F-27DC-3680A2E0509D}"/>
                </a:ext>
              </a:extLst>
            </p:cNvPr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3354;p56">
              <a:extLst>
                <a:ext uri="{FF2B5EF4-FFF2-40B4-BE49-F238E27FC236}">
                  <a16:creationId xmlns:a16="http://schemas.microsoft.com/office/drawing/2014/main" id="{1D0C9EB5-EC58-A57D-CB8D-2009AA622451}"/>
                </a:ext>
              </a:extLst>
            </p:cNvPr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3355;p56">
              <a:extLst>
                <a:ext uri="{FF2B5EF4-FFF2-40B4-BE49-F238E27FC236}">
                  <a16:creationId xmlns:a16="http://schemas.microsoft.com/office/drawing/2014/main" id="{AC5B0AA0-59C4-7CB8-ACAE-560EC295F6DB}"/>
                </a:ext>
              </a:extLst>
            </p:cNvPr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3356;p56">
              <a:extLst>
                <a:ext uri="{FF2B5EF4-FFF2-40B4-BE49-F238E27FC236}">
                  <a16:creationId xmlns:a16="http://schemas.microsoft.com/office/drawing/2014/main" id="{C6F0CE03-1093-4A4C-A001-88945D0F7D88}"/>
                </a:ext>
              </a:extLst>
            </p:cNvPr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3357;p56">
              <a:extLst>
                <a:ext uri="{FF2B5EF4-FFF2-40B4-BE49-F238E27FC236}">
                  <a16:creationId xmlns:a16="http://schemas.microsoft.com/office/drawing/2014/main" id="{52A096A7-ECEF-E4FC-9D3D-6F4D056B3DC4}"/>
                </a:ext>
              </a:extLst>
            </p:cNvPr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3358;p56">
              <a:extLst>
                <a:ext uri="{FF2B5EF4-FFF2-40B4-BE49-F238E27FC236}">
                  <a16:creationId xmlns:a16="http://schemas.microsoft.com/office/drawing/2014/main" id="{FC9892C8-33E3-4428-52E4-201B753B3A98}"/>
                </a:ext>
              </a:extLst>
            </p:cNvPr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3359;p56">
              <a:extLst>
                <a:ext uri="{FF2B5EF4-FFF2-40B4-BE49-F238E27FC236}">
                  <a16:creationId xmlns:a16="http://schemas.microsoft.com/office/drawing/2014/main" id="{9B781000-7E6A-24EE-02CD-81B83A3F7B5C}"/>
                </a:ext>
              </a:extLst>
            </p:cNvPr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3360;p56">
              <a:extLst>
                <a:ext uri="{FF2B5EF4-FFF2-40B4-BE49-F238E27FC236}">
                  <a16:creationId xmlns:a16="http://schemas.microsoft.com/office/drawing/2014/main" id="{266F1F35-5886-BD07-7E90-B11F841803AB}"/>
                </a:ext>
              </a:extLst>
            </p:cNvPr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3361;p56">
              <a:extLst>
                <a:ext uri="{FF2B5EF4-FFF2-40B4-BE49-F238E27FC236}">
                  <a16:creationId xmlns:a16="http://schemas.microsoft.com/office/drawing/2014/main" id="{6D13A283-55EA-6090-9AA9-53E44202DD6E}"/>
                </a:ext>
              </a:extLst>
            </p:cNvPr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3362;p56">
              <a:extLst>
                <a:ext uri="{FF2B5EF4-FFF2-40B4-BE49-F238E27FC236}">
                  <a16:creationId xmlns:a16="http://schemas.microsoft.com/office/drawing/2014/main" id="{4F608892-4624-C48C-9FF2-006CA9DA884F}"/>
                </a:ext>
              </a:extLst>
            </p:cNvPr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3363;p56">
              <a:extLst>
                <a:ext uri="{FF2B5EF4-FFF2-40B4-BE49-F238E27FC236}">
                  <a16:creationId xmlns:a16="http://schemas.microsoft.com/office/drawing/2014/main" id="{EDB38D8F-3944-9FF1-CFC6-2C3749C1567F}"/>
                </a:ext>
              </a:extLst>
            </p:cNvPr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3364;p56">
              <a:extLst>
                <a:ext uri="{FF2B5EF4-FFF2-40B4-BE49-F238E27FC236}">
                  <a16:creationId xmlns:a16="http://schemas.microsoft.com/office/drawing/2014/main" id="{52CE7755-E148-AD9B-9B22-4758D6803472}"/>
                </a:ext>
              </a:extLst>
            </p:cNvPr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3365;p56">
              <a:extLst>
                <a:ext uri="{FF2B5EF4-FFF2-40B4-BE49-F238E27FC236}">
                  <a16:creationId xmlns:a16="http://schemas.microsoft.com/office/drawing/2014/main" id="{7CDA62E8-B230-D7EF-3D41-215BC576307B}"/>
                </a:ext>
              </a:extLst>
            </p:cNvPr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3366;p56">
              <a:extLst>
                <a:ext uri="{FF2B5EF4-FFF2-40B4-BE49-F238E27FC236}">
                  <a16:creationId xmlns:a16="http://schemas.microsoft.com/office/drawing/2014/main" id="{D9065485-9C95-F7B1-47AC-24467107B012}"/>
                </a:ext>
              </a:extLst>
            </p:cNvPr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3367;p56">
              <a:extLst>
                <a:ext uri="{FF2B5EF4-FFF2-40B4-BE49-F238E27FC236}">
                  <a16:creationId xmlns:a16="http://schemas.microsoft.com/office/drawing/2014/main" id="{E68D889D-CCA3-50EC-DDD1-E37847F80AD2}"/>
                </a:ext>
              </a:extLst>
            </p:cNvPr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3368;p56">
              <a:extLst>
                <a:ext uri="{FF2B5EF4-FFF2-40B4-BE49-F238E27FC236}">
                  <a16:creationId xmlns:a16="http://schemas.microsoft.com/office/drawing/2014/main" id="{1803A2CD-82FF-698A-039A-583C8BFA52B3}"/>
                </a:ext>
              </a:extLst>
            </p:cNvPr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3369;p56">
              <a:extLst>
                <a:ext uri="{FF2B5EF4-FFF2-40B4-BE49-F238E27FC236}">
                  <a16:creationId xmlns:a16="http://schemas.microsoft.com/office/drawing/2014/main" id="{B29BB325-985E-977B-8CD2-D229CD21B95A}"/>
                </a:ext>
              </a:extLst>
            </p:cNvPr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3370;p56">
              <a:extLst>
                <a:ext uri="{FF2B5EF4-FFF2-40B4-BE49-F238E27FC236}">
                  <a16:creationId xmlns:a16="http://schemas.microsoft.com/office/drawing/2014/main" id="{9629FC8E-4E58-6CCC-29D3-AE8C345F6997}"/>
                </a:ext>
              </a:extLst>
            </p:cNvPr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3371;p56">
              <a:extLst>
                <a:ext uri="{FF2B5EF4-FFF2-40B4-BE49-F238E27FC236}">
                  <a16:creationId xmlns:a16="http://schemas.microsoft.com/office/drawing/2014/main" id="{D292BA27-EF92-88D6-7DF2-091C5DA73216}"/>
                </a:ext>
              </a:extLst>
            </p:cNvPr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3372;p56">
              <a:extLst>
                <a:ext uri="{FF2B5EF4-FFF2-40B4-BE49-F238E27FC236}">
                  <a16:creationId xmlns:a16="http://schemas.microsoft.com/office/drawing/2014/main" id="{AA894D5A-51E7-B348-EB39-E54A2E78B436}"/>
                </a:ext>
              </a:extLst>
            </p:cNvPr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3373;p56">
              <a:extLst>
                <a:ext uri="{FF2B5EF4-FFF2-40B4-BE49-F238E27FC236}">
                  <a16:creationId xmlns:a16="http://schemas.microsoft.com/office/drawing/2014/main" id="{671F4023-A846-42C8-AF9E-0BD87F3B0536}"/>
                </a:ext>
              </a:extLst>
            </p:cNvPr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3374;p56">
              <a:extLst>
                <a:ext uri="{FF2B5EF4-FFF2-40B4-BE49-F238E27FC236}">
                  <a16:creationId xmlns:a16="http://schemas.microsoft.com/office/drawing/2014/main" id="{88A58A89-8257-CD3C-6716-83D3EF9186F9}"/>
                </a:ext>
              </a:extLst>
            </p:cNvPr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3375;p56">
              <a:extLst>
                <a:ext uri="{FF2B5EF4-FFF2-40B4-BE49-F238E27FC236}">
                  <a16:creationId xmlns:a16="http://schemas.microsoft.com/office/drawing/2014/main" id="{996D611E-51C7-B721-4398-2FE977290FC2}"/>
                </a:ext>
              </a:extLst>
            </p:cNvPr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3376;p56">
              <a:extLst>
                <a:ext uri="{FF2B5EF4-FFF2-40B4-BE49-F238E27FC236}">
                  <a16:creationId xmlns:a16="http://schemas.microsoft.com/office/drawing/2014/main" id="{CDD613B2-BF60-1750-172B-598DA6ED36F1}"/>
                </a:ext>
              </a:extLst>
            </p:cNvPr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3377;p56">
              <a:extLst>
                <a:ext uri="{FF2B5EF4-FFF2-40B4-BE49-F238E27FC236}">
                  <a16:creationId xmlns:a16="http://schemas.microsoft.com/office/drawing/2014/main" id="{7B86D184-84B0-20F7-5BAC-3DFC3D557BE3}"/>
                </a:ext>
              </a:extLst>
            </p:cNvPr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3378;p56">
              <a:extLst>
                <a:ext uri="{FF2B5EF4-FFF2-40B4-BE49-F238E27FC236}">
                  <a16:creationId xmlns:a16="http://schemas.microsoft.com/office/drawing/2014/main" id="{0BF289F4-94E7-D4B7-7D6B-19781A2B4E08}"/>
                </a:ext>
              </a:extLst>
            </p:cNvPr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3379;p56">
              <a:extLst>
                <a:ext uri="{FF2B5EF4-FFF2-40B4-BE49-F238E27FC236}">
                  <a16:creationId xmlns:a16="http://schemas.microsoft.com/office/drawing/2014/main" id="{145C3DA8-84EF-F39C-F5EC-784DB331508D}"/>
                </a:ext>
              </a:extLst>
            </p:cNvPr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3380;p56">
              <a:extLst>
                <a:ext uri="{FF2B5EF4-FFF2-40B4-BE49-F238E27FC236}">
                  <a16:creationId xmlns:a16="http://schemas.microsoft.com/office/drawing/2014/main" id="{589D4A7E-DA61-3B88-068D-E6DA72B70805}"/>
                </a:ext>
              </a:extLst>
            </p:cNvPr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3381;p56">
              <a:extLst>
                <a:ext uri="{FF2B5EF4-FFF2-40B4-BE49-F238E27FC236}">
                  <a16:creationId xmlns:a16="http://schemas.microsoft.com/office/drawing/2014/main" id="{AFE47DBB-74E9-07DC-2E5E-A5627C642C69}"/>
                </a:ext>
              </a:extLst>
            </p:cNvPr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3382;p56">
              <a:extLst>
                <a:ext uri="{FF2B5EF4-FFF2-40B4-BE49-F238E27FC236}">
                  <a16:creationId xmlns:a16="http://schemas.microsoft.com/office/drawing/2014/main" id="{895C76EA-228A-7E70-BADE-035EFB3334B0}"/>
                </a:ext>
              </a:extLst>
            </p:cNvPr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3383;p56">
              <a:extLst>
                <a:ext uri="{FF2B5EF4-FFF2-40B4-BE49-F238E27FC236}">
                  <a16:creationId xmlns:a16="http://schemas.microsoft.com/office/drawing/2014/main" id="{D6EF2BB7-AD2C-3CF7-3C90-775ABF04F93A}"/>
                </a:ext>
              </a:extLst>
            </p:cNvPr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3384;p56">
              <a:extLst>
                <a:ext uri="{FF2B5EF4-FFF2-40B4-BE49-F238E27FC236}">
                  <a16:creationId xmlns:a16="http://schemas.microsoft.com/office/drawing/2014/main" id="{0A354378-7D06-1F8A-0D85-386467FDB9E5}"/>
                </a:ext>
              </a:extLst>
            </p:cNvPr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3385;p56">
              <a:extLst>
                <a:ext uri="{FF2B5EF4-FFF2-40B4-BE49-F238E27FC236}">
                  <a16:creationId xmlns:a16="http://schemas.microsoft.com/office/drawing/2014/main" id="{D8B7C44B-68BE-8A28-B7C4-4D0842F24D67}"/>
                </a:ext>
              </a:extLst>
            </p:cNvPr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3386;p56">
              <a:extLst>
                <a:ext uri="{FF2B5EF4-FFF2-40B4-BE49-F238E27FC236}">
                  <a16:creationId xmlns:a16="http://schemas.microsoft.com/office/drawing/2014/main" id="{EF485DB4-DAAD-2B74-0942-9251B0AB5EFF}"/>
                </a:ext>
              </a:extLst>
            </p:cNvPr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3387;p56">
              <a:extLst>
                <a:ext uri="{FF2B5EF4-FFF2-40B4-BE49-F238E27FC236}">
                  <a16:creationId xmlns:a16="http://schemas.microsoft.com/office/drawing/2014/main" id="{0923AF38-A186-00CE-B4BC-52D5E8C276C5}"/>
                </a:ext>
              </a:extLst>
            </p:cNvPr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3388;p56">
              <a:extLst>
                <a:ext uri="{FF2B5EF4-FFF2-40B4-BE49-F238E27FC236}">
                  <a16:creationId xmlns:a16="http://schemas.microsoft.com/office/drawing/2014/main" id="{503856A0-AFE0-367D-4B7B-F265D8294A8E}"/>
                </a:ext>
              </a:extLst>
            </p:cNvPr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3389;p56">
              <a:extLst>
                <a:ext uri="{FF2B5EF4-FFF2-40B4-BE49-F238E27FC236}">
                  <a16:creationId xmlns:a16="http://schemas.microsoft.com/office/drawing/2014/main" id="{B55C8484-7C9A-B260-82C8-73977FFF76F9}"/>
                </a:ext>
              </a:extLst>
            </p:cNvPr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3390;p56">
              <a:extLst>
                <a:ext uri="{FF2B5EF4-FFF2-40B4-BE49-F238E27FC236}">
                  <a16:creationId xmlns:a16="http://schemas.microsoft.com/office/drawing/2014/main" id="{D4D20FD5-D538-D5DB-ACFB-02C4D18B9C82}"/>
                </a:ext>
              </a:extLst>
            </p:cNvPr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3391;p56">
              <a:extLst>
                <a:ext uri="{FF2B5EF4-FFF2-40B4-BE49-F238E27FC236}">
                  <a16:creationId xmlns:a16="http://schemas.microsoft.com/office/drawing/2014/main" id="{9266F442-7CF1-8B87-07CB-A16A11E419C1}"/>
                </a:ext>
              </a:extLst>
            </p:cNvPr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3392;p56">
              <a:extLst>
                <a:ext uri="{FF2B5EF4-FFF2-40B4-BE49-F238E27FC236}">
                  <a16:creationId xmlns:a16="http://schemas.microsoft.com/office/drawing/2014/main" id="{3375FACE-4E11-31B8-C265-FC4C4ADD40E7}"/>
                </a:ext>
              </a:extLst>
            </p:cNvPr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3393;p56">
              <a:extLst>
                <a:ext uri="{FF2B5EF4-FFF2-40B4-BE49-F238E27FC236}">
                  <a16:creationId xmlns:a16="http://schemas.microsoft.com/office/drawing/2014/main" id="{B9BF3424-EE23-0440-DA45-F98F53FC7A11}"/>
                </a:ext>
              </a:extLst>
            </p:cNvPr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3394;p56">
              <a:extLst>
                <a:ext uri="{FF2B5EF4-FFF2-40B4-BE49-F238E27FC236}">
                  <a16:creationId xmlns:a16="http://schemas.microsoft.com/office/drawing/2014/main" id="{F0A9CDAF-B865-D1C8-B0BA-48BD361904C1}"/>
                </a:ext>
              </a:extLst>
            </p:cNvPr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3395;p56">
              <a:extLst>
                <a:ext uri="{FF2B5EF4-FFF2-40B4-BE49-F238E27FC236}">
                  <a16:creationId xmlns:a16="http://schemas.microsoft.com/office/drawing/2014/main" id="{540A0334-B39D-A2DD-CB66-7590C14A5CFD}"/>
                </a:ext>
              </a:extLst>
            </p:cNvPr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3396;p56">
              <a:extLst>
                <a:ext uri="{FF2B5EF4-FFF2-40B4-BE49-F238E27FC236}">
                  <a16:creationId xmlns:a16="http://schemas.microsoft.com/office/drawing/2014/main" id="{B0B88BA1-0618-872F-8BB1-2A4F45DCF728}"/>
                </a:ext>
              </a:extLst>
            </p:cNvPr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3397;p56">
              <a:extLst>
                <a:ext uri="{FF2B5EF4-FFF2-40B4-BE49-F238E27FC236}">
                  <a16:creationId xmlns:a16="http://schemas.microsoft.com/office/drawing/2014/main" id="{7DD5D717-F049-D330-13DA-1FDDFA846C1A}"/>
                </a:ext>
              </a:extLst>
            </p:cNvPr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3398;p56">
              <a:extLst>
                <a:ext uri="{FF2B5EF4-FFF2-40B4-BE49-F238E27FC236}">
                  <a16:creationId xmlns:a16="http://schemas.microsoft.com/office/drawing/2014/main" id="{7F12E555-4514-85E5-A366-9A7261044943}"/>
                </a:ext>
              </a:extLst>
            </p:cNvPr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3399;p56">
              <a:extLst>
                <a:ext uri="{FF2B5EF4-FFF2-40B4-BE49-F238E27FC236}">
                  <a16:creationId xmlns:a16="http://schemas.microsoft.com/office/drawing/2014/main" id="{5F9C2198-E177-EF05-DC55-F620CC77C6F1}"/>
                </a:ext>
              </a:extLst>
            </p:cNvPr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3400;p56">
              <a:extLst>
                <a:ext uri="{FF2B5EF4-FFF2-40B4-BE49-F238E27FC236}">
                  <a16:creationId xmlns:a16="http://schemas.microsoft.com/office/drawing/2014/main" id="{401633D5-8740-3880-FF65-81976D8D5F46}"/>
                </a:ext>
              </a:extLst>
            </p:cNvPr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3401;p56">
              <a:extLst>
                <a:ext uri="{FF2B5EF4-FFF2-40B4-BE49-F238E27FC236}">
                  <a16:creationId xmlns:a16="http://schemas.microsoft.com/office/drawing/2014/main" id="{FD7963C4-E896-AC51-5F2A-0A4E55F5C46F}"/>
                </a:ext>
              </a:extLst>
            </p:cNvPr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3402;p56">
              <a:extLst>
                <a:ext uri="{FF2B5EF4-FFF2-40B4-BE49-F238E27FC236}">
                  <a16:creationId xmlns:a16="http://schemas.microsoft.com/office/drawing/2014/main" id="{3FCCD879-E1CA-4741-D41E-AAE6E4005E6B}"/>
                </a:ext>
              </a:extLst>
            </p:cNvPr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3403;p56">
              <a:extLst>
                <a:ext uri="{FF2B5EF4-FFF2-40B4-BE49-F238E27FC236}">
                  <a16:creationId xmlns:a16="http://schemas.microsoft.com/office/drawing/2014/main" id="{2CE6DD9B-C86D-BA3E-2911-8D8819D01597}"/>
                </a:ext>
              </a:extLst>
            </p:cNvPr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3404;p56">
              <a:extLst>
                <a:ext uri="{FF2B5EF4-FFF2-40B4-BE49-F238E27FC236}">
                  <a16:creationId xmlns:a16="http://schemas.microsoft.com/office/drawing/2014/main" id="{B048E961-0CCC-FC12-2A72-EC270158A848}"/>
                </a:ext>
              </a:extLst>
            </p:cNvPr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3405;p56">
              <a:extLst>
                <a:ext uri="{FF2B5EF4-FFF2-40B4-BE49-F238E27FC236}">
                  <a16:creationId xmlns:a16="http://schemas.microsoft.com/office/drawing/2014/main" id="{1F7C4DF5-AF44-EF29-70CA-70C215B5CE81}"/>
                </a:ext>
              </a:extLst>
            </p:cNvPr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3406;p56">
              <a:extLst>
                <a:ext uri="{FF2B5EF4-FFF2-40B4-BE49-F238E27FC236}">
                  <a16:creationId xmlns:a16="http://schemas.microsoft.com/office/drawing/2014/main" id="{018C608E-06FD-2A45-D170-3E28E8059CD5}"/>
                </a:ext>
              </a:extLst>
            </p:cNvPr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3407;p56">
              <a:extLst>
                <a:ext uri="{FF2B5EF4-FFF2-40B4-BE49-F238E27FC236}">
                  <a16:creationId xmlns:a16="http://schemas.microsoft.com/office/drawing/2014/main" id="{42BCEC5E-CD62-C294-B1DF-5B7C579A4301}"/>
                </a:ext>
              </a:extLst>
            </p:cNvPr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3408;p56">
              <a:extLst>
                <a:ext uri="{FF2B5EF4-FFF2-40B4-BE49-F238E27FC236}">
                  <a16:creationId xmlns:a16="http://schemas.microsoft.com/office/drawing/2014/main" id="{50868BE0-6E04-1E9C-26CC-12B7BA06BBA0}"/>
                </a:ext>
              </a:extLst>
            </p:cNvPr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3409;p56">
              <a:extLst>
                <a:ext uri="{FF2B5EF4-FFF2-40B4-BE49-F238E27FC236}">
                  <a16:creationId xmlns:a16="http://schemas.microsoft.com/office/drawing/2014/main" id="{225B9EDB-F0AD-D3DD-8575-E7CFD734CBEB}"/>
                </a:ext>
              </a:extLst>
            </p:cNvPr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3410;p56">
              <a:extLst>
                <a:ext uri="{FF2B5EF4-FFF2-40B4-BE49-F238E27FC236}">
                  <a16:creationId xmlns:a16="http://schemas.microsoft.com/office/drawing/2014/main" id="{F8A43C6B-F9DA-6B7C-2953-530E2BFC80DF}"/>
                </a:ext>
              </a:extLst>
            </p:cNvPr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3411;p56">
              <a:extLst>
                <a:ext uri="{FF2B5EF4-FFF2-40B4-BE49-F238E27FC236}">
                  <a16:creationId xmlns:a16="http://schemas.microsoft.com/office/drawing/2014/main" id="{20590B05-3CF2-E30E-D1F1-EAD44ECCAB3F}"/>
                </a:ext>
              </a:extLst>
            </p:cNvPr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3412;p56">
              <a:extLst>
                <a:ext uri="{FF2B5EF4-FFF2-40B4-BE49-F238E27FC236}">
                  <a16:creationId xmlns:a16="http://schemas.microsoft.com/office/drawing/2014/main" id="{E0F4FDF5-FF5B-7838-FA13-60923E7F9D6D}"/>
                </a:ext>
              </a:extLst>
            </p:cNvPr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3413;p56">
              <a:extLst>
                <a:ext uri="{FF2B5EF4-FFF2-40B4-BE49-F238E27FC236}">
                  <a16:creationId xmlns:a16="http://schemas.microsoft.com/office/drawing/2014/main" id="{A49580E1-D294-A4A7-1602-A6C2E9995EB2}"/>
                </a:ext>
              </a:extLst>
            </p:cNvPr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3414;p56">
              <a:extLst>
                <a:ext uri="{FF2B5EF4-FFF2-40B4-BE49-F238E27FC236}">
                  <a16:creationId xmlns:a16="http://schemas.microsoft.com/office/drawing/2014/main" id="{C02678C1-D783-A0A0-6EC8-267E92B74C30}"/>
                </a:ext>
              </a:extLst>
            </p:cNvPr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3415;p56">
              <a:extLst>
                <a:ext uri="{FF2B5EF4-FFF2-40B4-BE49-F238E27FC236}">
                  <a16:creationId xmlns:a16="http://schemas.microsoft.com/office/drawing/2014/main" id="{373D4EC1-0CC8-96F6-7FDD-7F7F19BCD4FB}"/>
                </a:ext>
              </a:extLst>
            </p:cNvPr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3416;p56">
              <a:extLst>
                <a:ext uri="{FF2B5EF4-FFF2-40B4-BE49-F238E27FC236}">
                  <a16:creationId xmlns:a16="http://schemas.microsoft.com/office/drawing/2014/main" id="{E675455A-9828-4426-23F8-847244F95FCF}"/>
                </a:ext>
              </a:extLst>
            </p:cNvPr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3417;p56">
              <a:extLst>
                <a:ext uri="{FF2B5EF4-FFF2-40B4-BE49-F238E27FC236}">
                  <a16:creationId xmlns:a16="http://schemas.microsoft.com/office/drawing/2014/main" id="{0C3AE8C7-D31E-AE01-0CD7-083D6F1E859A}"/>
                </a:ext>
              </a:extLst>
            </p:cNvPr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3418;p56">
              <a:extLst>
                <a:ext uri="{FF2B5EF4-FFF2-40B4-BE49-F238E27FC236}">
                  <a16:creationId xmlns:a16="http://schemas.microsoft.com/office/drawing/2014/main" id="{0EDCD575-C6C1-C149-A5B7-D80788367401}"/>
                </a:ext>
              </a:extLst>
            </p:cNvPr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3419;p56">
              <a:extLst>
                <a:ext uri="{FF2B5EF4-FFF2-40B4-BE49-F238E27FC236}">
                  <a16:creationId xmlns:a16="http://schemas.microsoft.com/office/drawing/2014/main" id="{87307F4C-C04B-7937-23C3-43DB77063BD2}"/>
                </a:ext>
              </a:extLst>
            </p:cNvPr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3420;p56">
              <a:extLst>
                <a:ext uri="{FF2B5EF4-FFF2-40B4-BE49-F238E27FC236}">
                  <a16:creationId xmlns:a16="http://schemas.microsoft.com/office/drawing/2014/main" id="{7AB4D07A-A6BF-B102-7782-1250BD5D8DE4}"/>
                </a:ext>
              </a:extLst>
            </p:cNvPr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3421;p56">
              <a:extLst>
                <a:ext uri="{FF2B5EF4-FFF2-40B4-BE49-F238E27FC236}">
                  <a16:creationId xmlns:a16="http://schemas.microsoft.com/office/drawing/2014/main" id="{301F87AF-DA35-7AD4-FC57-5F43018AD0F7}"/>
                </a:ext>
              </a:extLst>
            </p:cNvPr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3422;p56">
              <a:extLst>
                <a:ext uri="{FF2B5EF4-FFF2-40B4-BE49-F238E27FC236}">
                  <a16:creationId xmlns:a16="http://schemas.microsoft.com/office/drawing/2014/main" id="{F02068C8-331C-534C-06B1-DB2179879100}"/>
                </a:ext>
              </a:extLst>
            </p:cNvPr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3423;p56">
              <a:extLst>
                <a:ext uri="{FF2B5EF4-FFF2-40B4-BE49-F238E27FC236}">
                  <a16:creationId xmlns:a16="http://schemas.microsoft.com/office/drawing/2014/main" id="{1640D9BB-6D88-607F-152D-BE1224292BE5}"/>
                </a:ext>
              </a:extLst>
            </p:cNvPr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3424;p56">
              <a:extLst>
                <a:ext uri="{FF2B5EF4-FFF2-40B4-BE49-F238E27FC236}">
                  <a16:creationId xmlns:a16="http://schemas.microsoft.com/office/drawing/2014/main" id="{8213757A-C11E-E5C2-B8FB-635ACE33500C}"/>
                </a:ext>
              </a:extLst>
            </p:cNvPr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3425;p56">
              <a:extLst>
                <a:ext uri="{FF2B5EF4-FFF2-40B4-BE49-F238E27FC236}">
                  <a16:creationId xmlns:a16="http://schemas.microsoft.com/office/drawing/2014/main" id="{0DCEC253-90F1-7B36-DD55-B4F3473DE57D}"/>
                </a:ext>
              </a:extLst>
            </p:cNvPr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3426;p56">
              <a:extLst>
                <a:ext uri="{FF2B5EF4-FFF2-40B4-BE49-F238E27FC236}">
                  <a16:creationId xmlns:a16="http://schemas.microsoft.com/office/drawing/2014/main" id="{5B00CE43-6A21-A6B9-7F12-9BE0243DFECF}"/>
                </a:ext>
              </a:extLst>
            </p:cNvPr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3427;p56">
              <a:extLst>
                <a:ext uri="{FF2B5EF4-FFF2-40B4-BE49-F238E27FC236}">
                  <a16:creationId xmlns:a16="http://schemas.microsoft.com/office/drawing/2014/main" id="{1630D0AD-8130-EA6E-8D4E-ECF26E3DE50B}"/>
                </a:ext>
              </a:extLst>
            </p:cNvPr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3428;p56">
              <a:extLst>
                <a:ext uri="{FF2B5EF4-FFF2-40B4-BE49-F238E27FC236}">
                  <a16:creationId xmlns:a16="http://schemas.microsoft.com/office/drawing/2014/main" id="{E31E5BA3-B51B-0601-23AF-9EA26AC3EE64}"/>
                </a:ext>
              </a:extLst>
            </p:cNvPr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3429;p56">
              <a:extLst>
                <a:ext uri="{FF2B5EF4-FFF2-40B4-BE49-F238E27FC236}">
                  <a16:creationId xmlns:a16="http://schemas.microsoft.com/office/drawing/2014/main" id="{0A5F434E-7F8B-6F29-62E5-8EC4FCE7252B}"/>
                </a:ext>
              </a:extLst>
            </p:cNvPr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3430;p56">
              <a:extLst>
                <a:ext uri="{FF2B5EF4-FFF2-40B4-BE49-F238E27FC236}">
                  <a16:creationId xmlns:a16="http://schemas.microsoft.com/office/drawing/2014/main" id="{98EF85F3-2F81-7087-19AE-9039088F7A60}"/>
                </a:ext>
              </a:extLst>
            </p:cNvPr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3431;p56">
              <a:extLst>
                <a:ext uri="{FF2B5EF4-FFF2-40B4-BE49-F238E27FC236}">
                  <a16:creationId xmlns:a16="http://schemas.microsoft.com/office/drawing/2014/main" id="{227B0B2D-4673-1D40-5CDC-2E6FDB4EABFB}"/>
                </a:ext>
              </a:extLst>
            </p:cNvPr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3432;p56">
              <a:extLst>
                <a:ext uri="{FF2B5EF4-FFF2-40B4-BE49-F238E27FC236}">
                  <a16:creationId xmlns:a16="http://schemas.microsoft.com/office/drawing/2014/main" id="{64C77C86-574A-FDE6-7577-06E677016472}"/>
                </a:ext>
              </a:extLst>
            </p:cNvPr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3433;p56">
              <a:extLst>
                <a:ext uri="{FF2B5EF4-FFF2-40B4-BE49-F238E27FC236}">
                  <a16:creationId xmlns:a16="http://schemas.microsoft.com/office/drawing/2014/main" id="{48CE4492-B8A8-F6E7-1C82-21C351033185}"/>
                </a:ext>
              </a:extLst>
            </p:cNvPr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3434;p56">
              <a:extLst>
                <a:ext uri="{FF2B5EF4-FFF2-40B4-BE49-F238E27FC236}">
                  <a16:creationId xmlns:a16="http://schemas.microsoft.com/office/drawing/2014/main" id="{27A9001F-AE9F-DA71-2A17-CC3D0482697A}"/>
                </a:ext>
              </a:extLst>
            </p:cNvPr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3435;p56">
              <a:extLst>
                <a:ext uri="{FF2B5EF4-FFF2-40B4-BE49-F238E27FC236}">
                  <a16:creationId xmlns:a16="http://schemas.microsoft.com/office/drawing/2014/main" id="{CBE5E517-B931-A33C-FE99-CB3072B058EC}"/>
                </a:ext>
              </a:extLst>
            </p:cNvPr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3436;p56">
              <a:extLst>
                <a:ext uri="{FF2B5EF4-FFF2-40B4-BE49-F238E27FC236}">
                  <a16:creationId xmlns:a16="http://schemas.microsoft.com/office/drawing/2014/main" id="{850DCAB4-1F03-FC22-2171-FBFD2F095405}"/>
                </a:ext>
              </a:extLst>
            </p:cNvPr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3437;p56">
              <a:extLst>
                <a:ext uri="{FF2B5EF4-FFF2-40B4-BE49-F238E27FC236}">
                  <a16:creationId xmlns:a16="http://schemas.microsoft.com/office/drawing/2014/main" id="{D7140BC3-3F42-014E-0C39-3F7373653B9C}"/>
                </a:ext>
              </a:extLst>
            </p:cNvPr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3438;p56">
              <a:extLst>
                <a:ext uri="{FF2B5EF4-FFF2-40B4-BE49-F238E27FC236}">
                  <a16:creationId xmlns:a16="http://schemas.microsoft.com/office/drawing/2014/main" id="{8186853A-6F26-A57B-F09A-11DEE276D9A0}"/>
                </a:ext>
              </a:extLst>
            </p:cNvPr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3439;p56">
              <a:extLst>
                <a:ext uri="{FF2B5EF4-FFF2-40B4-BE49-F238E27FC236}">
                  <a16:creationId xmlns:a16="http://schemas.microsoft.com/office/drawing/2014/main" id="{55516082-B261-7663-F60C-E6D6B63D2E58}"/>
                </a:ext>
              </a:extLst>
            </p:cNvPr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3440;p56">
              <a:extLst>
                <a:ext uri="{FF2B5EF4-FFF2-40B4-BE49-F238E27FC236}">
                  <a16:creationId xmlns:a16="http://schemas.microsoft.com/office/drawing/2014/main" id="{B2487D3B-B995-B83D-DF81-B55230D6483B}"/>
                </a:ext>
              </a:extLst>
            </p:cNvPr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3441;p56">
              <a:extLst>
                <a:ext uri="{FF2B5EF4-FFF2-40B4-BE49-F238E27FC236}">
                  <a16:creationId xmlns:a16="http://schemas.microsoft.com/office/drawing/2014/main" id="{57FEFD9A-7927-12F8-A057-CDD2BBEF592C}"/>
                </a:ext>
              </a:extLst>
            </p:cNvPr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3442;p56">
              <a:extLst>
                <a:ext uri="{FF2B5EF4-FFF2-40B4-BE49-F238E27FC236}">
                  <a16:creationId xmlns:a16="http://schemas.microsoft.com/office/drawing/2014/main" id="{1386217C-2ED5-8CAA-A169-A8AF0E7F12B4}"/>
                </a:ext>
              </a:extLst>
            </p:cNvPr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3443;p56">
              <a:extLst>
                <a:ext uri="{FF2B5EF4-FFF2-40B4-BE49-F238E27FC236}">
                  <a16:creationId xmlns:a16="http://schemas.microsoft.com/office/drawing/2014/main" id="{E25052D6-89B7-89AD-B7A1-176AF161B4B3}"/>
                </a:ext>
              </a:extLst>
            </p:cNvPr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3444;p56">
              <a:extLst>
                <a:ext uri="{FF2B5EF4-FFF2-40B4-BE49-F238E27FC236}">
                  <a16:creationId xmlns:a16="http://schemas.microsoft.com/office/drawing/2014/main" id="{88CD6434-D6CF-CD10-659F-D17B03E91D02}"/>
                </a:ext>
              </a:extLst>
            </p:cNvPr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3445;p56">
              <a:extLst>
                <a:ext uri="{FF2B5EF4-FFF2-40B4-BE49-F238E27FC236}">
                  <a16:creationId xmlns:a16="http://schemas.microsoft.com/office/drawing/2014/main" id="{93CDBB3F-8978-71EF-0FF9-BF4BA7687D0B}"/>
                </a:ext>
              </a:extLst>
            </p:cNvPr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3446;p56">
              <a:extLst>
                <a:ext uri="{FF2B5EF4-FFF2-40B4-BE49-F238E27FC236}">
                  <a16:creationId xmlns:a16="http://schemas.microsoft.com/office/drawing/2014/main" id="{85AFD390-3B64-DE5D-3108-D2F5F4F2CCBD}"/>
                </a:ext>
              </a:extLst>
            </p:cNvPr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3447;p56">
              <a:extLst>
                <a:ext uri="{FF2B5EF4-FFF2-40B4-BE49-F238E27FC236}">
                  <a16:creationId xmlns:a16="http://schemas.microsoft.com/office/drawing/2014/main" id="{654C1A83-CF41-C156-D63D-75C135045943}"/>
                </a:ext>
              </a:extLst>
            </p:cNvPr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3448;p56">
              <a:extLst>
                <a:ext uri="{FF2B5EF4-FFF2-40B4-BE49-F238E27FC236}">
                  <a16:creationId xmlns:a16="http://schemas.microsoft.com/office/drawing/2014/main" id="{CF415389-86A3-19E7-2775-EF46DCB27C0E}"/>
                </a:ext>
              </a:extLst>
            </p:cNvPr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3449;p56">
              <a:extLst>
                <a:ext uri="{FF2B5EF4-FFF2-40B4-BE49-F238E27FC236}">
                  <a16:creationId xmlns:a16="http://schemas.microsoft.com/office/drawing/2014/main" id="{375CC173-A6BD-C409-1F61-FCF1131169AD}"/>
                </a:ext>
              </a:extLst>
            </p:cNvPr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3450;p56">
              <a:extLst>
                <a:ext uri="{FF2B5EF4-FFF2-40B4-BE49-F238E27FC236}">
                  <a16:creationId xmlns:a16="http://schemas.microsoft.com/office/drawing/2014/main" id="{FD368D0F-9121-95F1-5EBC-D0569C5BCBED}"/>
                </a:ext>
              </a:extLst>
            </p:cNvPr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3451;p56">
              <a:extLst>
                <a:ext uri="{FF2B5EF4-FFF2-40B4-BE49-F238E27FC236}">
                  <a16:creationId xmlns:a16="http://schemas.microsoft.com/office/drawing/2014/main" id="{4F353BF8-139B-F3E5-6C94-95AC7C149E36}"/>
                </a:ext>
              </a:extLst>
            </p:cNvPr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3452;p56">
              <a:extLst>
                <a:ext uri="{FF2B5EF4-FFF2-40B4-BE49-F238E27FC236}">
                  <a16:creationId xmlns:a16="http://schemas.microsoft.com/office/drawing/2014/main" id="{D04B32DD-6FDE-D09E-53ED-3FCC17FA909E}"/>
                </a:ext>
              </a:extLst>
            </p:cNvPr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3453;p56">
              <a:extLst>
                <a:ext uri="{FF2B5EF4-FFF2-40B4-BE49-F238E27FC236}">
                  <a16:creationId xmlns:a16="http://schemas.microsoft.com/office/drawing/2014/main" id="{666EDD22-3E0D-4C9A-7568-7CE18ED8FAAE}"/>
                </a:ext>
              </a:extLst>
            </p:cNvPr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3454;p56">
              <a:extLst>
                <a:ext uri="{FF2B5EF4-FFF2-40B4-BE49-F238E27FC236}">
                  <a16:creationId xmlns:a16="http://schemas.microsoft.com/office/drawing/2014/main" id="{E2D953A2-BE23-B2D9-2C25-66EE5A84BD7D}"/>
                </a:ext>
              </a:extLst>
            </p:cNvPr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3455;p56">
              <a:extLst>
                <a:ext uri="{FF2B5EF4-FFF2-40B4-BE49-F238E27FC236}">
                  <a16:creationId xmlns:a16="http://schemas.microsoft.com/office/drawing/2014/main" id="{993511D5-1A2B-5E46-08C8-71362501476C}"/>
                </a:ext>
              </a:extLst>
            </p:cNvPr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3456;p56">
              <a:extLst>
                <a:ext uri="{FF2B5EF4-FFF2-40B4-BE49-F238E27FC236}">
                  <a16:creationId xmlns:a16="http://schemas.microsoft.com/office/drawing/2014/main" id="{18E7E5A3-CFC3-5B96-7E94-EF9BE0F9B4CC}"/>
                </a:ext>
              </a:extLst>
            </p:cNvPr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3457;p56">
              <a:extLst>
                <a:ext uri="{FF2B5EF4-FFF2-40B4-BE49-F238E27FC236}">
                  <a16:creationId xmlns:a16="http://schemas.microsoft.com/office/drawing/2014/main" id="{38A932B8-D35F-CF70-F01A-755EE198345E}"/>
                </a:ext>
              </a:extLst>
            </p:cNvPr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3458;p56">
              <a:extLst>
                <a:ext uri="{FF2B5EF4-FFF2-40B4-BE49-F238E27FC236}">
                  <a16:creationId xmlns:a16="http://schemas.microsoft.com/office/drawing/2014/main" id="{65A93340-C299-6BAE-6E0C-AE05205F875C}"/>
                </a:ext>
              </a:extLst>
            </p:cNvPr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3459;p56">
              <a:extLst>
                <a:ext uri="{FF2B5EF4-FFF2-40B4-BE49-F238E27FC236}">
                  <a16:creationId xmlns:a16="http://schemas.microsoft.com/office/drawing/2014/main" id="{5D0CA162-0698-5417-07C0-331F1C8575F7}"/>
                </a:ext>
              </a:extLst>
            </p:cNvPr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3460;p56">
              <a:extLst>
                <a:ext uri="{FF2B5EF4-FFF2-40B4-BE49-F238E27FC236}">
                  <a16:creationId xmlns:a16="http://schemas.microsoft.com/office/drawing/2014/main" id="{12B96EFA-8484-2136-7AA6-3A2A53544991}"/>
                </a:ext>
              </a:extLst>
            </p:cNvPr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3461;p56">
              <a:extLst>
                <a:ext uri="{FF2B5EF4-FFF2-40B4-BE49-F238E27FC236}">
                  <a16:creationId xmlns:a16="http://schemas.microsoft.com/office/drawing/2014/main" id="{3CF2A260-CBFF-6801-AA3A-8BF2E6482F1F}"/>
                </a:ext>
              </a:extLst>
            </p:cNvPr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3462;p56">
              <a:extLst>
                <a:ext uri="{FF2B5EF4-FFF2-40B4-BE49-F238E27FC236}">
                  <a16:creationId xmlns:a16="http://schemas.microsoft.com/office/drawing/2014/main" id="{76EA0F66-8990-2921-9DC2-547BAE368FA9}"/>
                </a:ext>
              </a:extLst>
            </p:cNvPr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3463;p56">
              <a:extLst>
                <a:ext uri="{FF2B5EF4-FFF2-40B4-BE49-F238E27FC236}">
                  <a16:creationId xmlns:a16="http://schemas.microsoft.com/office/drawing/2014/main" id="{89294A86-FA40-26C8-282F-F4286144BC13}"/>
                </a:ext>
              </a:extLst>
            </p:cNvPr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3464;p56">
              <a:extLst>
                <a:ext uri="{FF2B5EF4-FFF2-40B4-BE49-F238E27FC236}">
                  <a16:creationId xmlns:a16="http://schemas.microsoft.com/office/drawing/2014/main" id="{CBC5FA41-988A-7F34-29F2-6B07DF2CF3ED}"/>
                </a:ext>
              </a:extLst>
            </p:cNvPr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3465;p56">
              <a:extLst>
                <a:ext uri="{FF2B5EF4-FFF2-40B4-BE49-F238E27FC236}">
                  <a16:creationId xmlns:a16="http://schemas.microsoft.com/office/drawing/2014/main" id="{33CBA649-D5A3-4C6E-A81F-274A352E3EDB}"/>
                </a:ext>
              </a:extLst>
            </p:cNvPr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3466;p56">
              <a:extLst>
                <a:ext uri="{FF2B5EF4-FFF2-40B4-BE49-F238E27FC236}">
                  <a16:creationId xmlns:a16="http://schemas.microsoft.com/office/drawing/2014/main" id="{312EB5F6-46BB-9F52-8DEA-E1A1E21D07EF}"/>
                </a:ext>
              </a:extLst>
            </p:cNvPr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3467;p56">
              <a:extLst>
                <a:ext uri="{FF2B5EF4-FFF2-40B4-BE49-F238E27FC236}">
                  <a16:creationId xmlns:a16="http://schemas.microsoft.com/office/drawing/2014/main" id="{0D5C30F6-87DA-E505-D94A-F8C43F6DF959}"/>
                </a:ext>
              </a:extLst>
            </p:cNvPr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3468;p56">
              <a:extLst>
                <a:ext uri="{FF2B5EF4-FFF2-40B4-BE49-F238E27FC236}">
                  <a16:creationId xmlns:a16="http://schemas.microsoft.com/office/drawing/2014/main" id="{9025D712-7D25-8DCC-6739-CF5F24EFB03E}"/>
                </a:ext>
              </a:extLst>
            </p:cNvPr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3469;p56">
              <a:extLst>
                <a:ext uri="{FF2B5EF4-FFF2-40B4-BE49-F238E27FC236}">
                  <a16:creationId xmlns:a16="http://schemas.microsoft.com/office/drawing/2014/main" id="{3A285251-9E99-14AA-E6B4-CAAE2368EC25}"/>
                </a:ext>
              </a:extLst>
            </p:cNvPr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3470;p56">
              <a:extLst>
                <a:ext uri="{FF2B5EF4-FFF2-40B4-BE49-F238E27FC236}">
                  <a16:creationId xmlns:a16="http://schemas.microsoft.com/office/drawing/2014/main" id="{B8A05449-59F7-AD8E-ED77-CF6EE33C450C}"/>
                </a:ext>
              </a:extLst>
            </p:cNvPr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3471;p56">
              <a:extLst>
                <a:ext uri="{FF2B5EF4-FFF2-40B4-BE49-F238E27FC236}">
                  <a16:creationId xmlns:a16="http://schemas.microsoft.com/office/drawing/2014/main" id="{3DC7635F-1494-3E73-8D69-227229625A87}"/>
                </a:ext>
              </a:extLst>
            </p:cNvPr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3472;p56">
              <a:extLst>
                <a:ext uri="{FF2B5EF4-FFF2-40B4-BE49-F238E27FC236}">
                  <a16:creationId xmlns:a16="http://schemas.microsoft.com/office/drawing/2014/main" id="{8EC02FD5-A764-4D0E-20A7-97AB94985356}"/>
                </a:ext>
              </a:extLst>
            </p:cNvPr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3473;p56">
              <a:extLst>
                <a:ext uri="{FF2B5EF4-FFF2-40B4-BE49-F238E27FC236}">
                  <a16:creationId xmlns:a16="http://schemas.microsoft.com/office/drawing/2014/main" id="{02258E18-0B04-9A0F-69E4-8A4A1F173CBC}"/>
                </a:ext>
              </a:extLst>
            </p:cNvPr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3474;p56">
              <a:extLst>
                <a:ext uri="{FF2B5EF4-FFF2-40B4-BE49-F238E27FC236}">
                  <a16:creationId xmlns:a16="http://schemas.microsoft.com/office/drawing/2014/main" id="{A5EB9AAA-443D-3AA1-0AD4-E4EF714803E9}"/>
                </a:ext>
              </a:extLst>
            </p:cNvPr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3475;p56">
              <a:extLst>
                <a:ext uri="{FF2B5EF4-FFF2-40B4-BE49-F238E27FC236}">
                  <a16:creationId xmlns:a16="http://schemas.microsoft.com/office/drawing/2014/main" id="{41C4C0D9-CCD6-84F3-B31B-8AACAE1826A4}"/>
                </a:ext>
              </a:extLst>
            </p:cNvPr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3476;p56">
              <a:extLst>
                <a:ext uri="{FF2B5EF4-FFF2-40B4-BE49-F238E27FC236}">
                  <a16:creationId xmlns:a16="http://schemas.microsoft.com/office/drawing/2014/main" id="{387E072E-9F2E-1643-1A67-55A3047B4F58}"/>
                </a:ext>
              </a:extLst>
            </p:cNvPr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3477;p56">
              <a:extLst>
                <a:ext uri="{FF2B5EF4-FFF2-40B4-BE49-F238E27FC236}">
                  <a16:creationId xmlns:a16="http://schemas.microsoft.com/office/drawing/2014/main" id="{2BAA0373-8EC8-D827-3FC2-38FC80972231}"/>
                </a:ext>
              </a:extLst>
            </p:cNvPr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3478;p56">
              <a:extLst>
                <a:ext uri="{FF2B5EF4-FFF2-40B4-BE49-F238E27FC236}">
                  <a16:creationId xmlns:a16="http://schemas.microsoft.com/office/drawing/2014/main" id="{7FBBC40C-7C39-9F16-C3C7-9ECA896A6326}"/>
                </a:ext>
              </a:extLst>
            </p:cNvPr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3479;p56">
              <a:extLst>
                <a:ext uri="{FF2B5EF4-FFF2-40B4-BE49-F238E27FC236}">
                  <a16:creationId xmlns:a16="http://schemas.microsoft.com/office/drawing/2014/main" id="{DF7266C9-352E-E3D0-9BE0-6DCFEC228E2B}"/>
                </a:ext>
              </a:extLst>
            </p:cNvPr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3480;p56">
              <a:extLst>
                <a:ext uri="{FF2B5EF4-FFF2-40B4-BE49-F238E27FC236}">
                  <a16:creationId xmlns:a16="http://schemas.microsoft.com/office/drawing/2014/main" id="{569A62CE-B871-E526-7E85-233BDFF71940}"/>
                </a:ext>
              </a:extLst>
            </p:cNvPr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3481;p56">
              <a:extLst>
                <a:ext uri="{FF2B5EF4-FFF2-40B4-BE49-F238E27FC236}">
                  <a16:creationId xmlns:a16="http://schemas.microsoft.com/office/drawing/2014/main" id="{1189B34B-48B9-59AF-C1FD-FD77C26BD312}"/>
                </a:ext>
              </a:extLst>
            </p:cNvPr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3482;p56">
              <a:extLst>
                <a:ext uri="{FF2B5EF4-FFF2-40B4-BE49-F238E27FC236}">
                  <a16:creationId xmlns:a16="http://schemas.microsoft.com/office/drawing/2014/main" id="{D3447CD4-524A-69E1-C25A-6247136C1F3B}"/>
                </a:ext>
              </a:extLst>
            </p:cNvPr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3483;p56">
              <a:extLst>
                <a:ext uri="{FF2B5EF4-FFF2-40B4-BE49-F238E27FC236}">
                  <a16:creationId xmlns:a16="http://schemas.microsoft.com/office/drawing/2014/main" id="{E7249C68-1CBA-109A-2AA9-7599C62FD52F}"/>
                </a:ext>
              </a:extLst>
            </p:cNvPr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3484;p56">
              <a:extLst>
                <a:ext uri="{FF2B5EF4-FFF2-40B4-BE49-F238E27FC236}">
                  <a16:creationId xmlns:a16="http://schemas.microsoft.com/office/drawing/2014/main" id="{319B41A7-280B-D834-0C4F-1DA007393A0A}"/>
                </a:ext>
              </a:extLst>
            </p:cNvPr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3485;p56">
              <a:extLst>
                <a:ext uri="{FF2B5EF4-FFF2-40B4-BE49-F238E27FC236}">
                  <a16:creationId xmlns:a16="http://schemas.microsoft.com/office/drawing/2014/main" id="{79BBC4A5-D6F0-1EFC-C05C-4C7F3A7F296F}"/>
                </a:ext>
              </a:extLst>
            </p:cNvPr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3486;p56">
              <a:extLst>
                <a:ext uri="{FF2B5EF4-FFF2-40B4-BE49-F238E27FC236}">
                  <a16:creationId xmlns:a16="http://schemas.microsoft.com/office/drawing/2014/main" id="{63FA43BC-E6F5-9C61-A60E-3CF48E00641C}"/>
                </a:ext>
              </a:extLst>
            </p:cNvPr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3487;p56">
              <a:extLst>
                <a:ext uri="{FF2B5EF4-FFF2-40B4-BE49-F238E27FC236}">
                  <a16:creationId xmlns:a16="http://schemas.microsoft.com/office/drawing/2014/main" id="{5B4FFFD9-4B8F-0B83-6DE0-138EDC26FB5F}"/>
                </a:ext>
              </a:extLst>
            </p:cNvPr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3488;p56">
              <a:extLst>
                <a:ext uri="{FF2B5EF4-FFF2-40B4-BE49-F238E27FC236}">
                  <a16:creationId xmlns:a16="http://schemas.microsoft.com/office/drawing/2014/main" id="{8C2999E3-EF38-841C-1BAE-5A13D759457E}"/>
                </a:ext>
              </a:extLst>
            </p:cNvPr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3489;p56">
              <a:extLst>
                <a:ext uri="{FF2B5EF4-FFF2-40B4-BE49-F238E27FC236}">
                  <a16:creationId xmlns:a16="http://schemas.microsoft.com/office/drawing/2014/main" id="{F5ED3BE2-436F-5C2C-425E-3261D34BB2A6}"/>
                </a:ext>
              </a:extLst>
            </p:cNvPr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3490;p56">
              <a:extLst>
                <a:ext uri="{FF2B5EF4-FFF2-40B4-BE49-F238E27FC236}">
                  <a16:creationId xmlns:a16="http://schemas.microsoft.com/office/drawing/2014/main" id="{070C9464-C9AD-9119-B2FD-6955A87C254B}"/>
                </a:ext>
              </a:extLst>
            </p:cNvPr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3491;p56">
              <a:extLst>
                <a:ext uri="{FF2B5EF4-FFF2-40B4-BE49-F238E27FC236}">
                  <a16:creationId xmlns:a16="http://schemas.microsoft.com/office/drawing/2014/main" id="{38EBD80B-2AAC-F71B-C06E-55DDB44EFBEE}"/>
                </a:ext>
              </a:extLst>
            </p:cNvPr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3492;p56">
              <a:extLst>
                <a:ext uri="{FF2B5EF4-FFF2-40B4-BE49-F238E27FC236}">
                  <a16:creationId xmlns:a16="http://schemas.microsoft.com/office/drawing/2014/main" id="{D9429A88-69BA-7F31-F372-07320CEA9C47}"/>
                </a:ext>
              </a:extLst>
            </p:cNvPr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3493;p56">
              <a:extLst>
                <a:ext uri="{FF2B5EF4-FFF2-40B4-BE49-F238E27FC236}">
                  <a16:creationId xmlns:a16="http://schemas.microsoft.com/office/drawing/2014/main" id="{EAAB1748-FD86-24F8-CBB8-366AF7885C0E}"/>
                </a:ext>
              </a:extLst>
            </p:cNvPr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3494;p56">
              <a:extLst>
                <a:ext uri="{FF2B5EF4-FFF2-40B4-BE49-F238E27FC236}">
                  <a16:creationId xmlns:a16="http://schemas.microsoft.com/office/drawing/2014/main" id="{598DF067-E8E3-BDE0-D1E1-EE0B90FC0EF3}"/>
                </a:ext>
              </a:extLst>
            </p:cNvPr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3495;p56">
              <a:extLst>
                <a:ext uri="{FF2B5EF4-FFF2-40B4-BE49-F238E27FC236}">
                  <a16:creationId xmlns:a16="http://schemas.microsoft.com/office/drawing/2014/main" id="{0A1C1088-94C9-458E-738D-2B82AF96DC48}"/>
                </a:ext>
              </a:extLst>
            </p:cNvPr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3496;p56">
              <a:extLst>
                <a:ext uri="{FF2B5EF4-FFF2-40B4-BE49-F238E27FC236}">
                  <a16:creationId xmlns:a16="http://schemas.microsoft.com/office/drawing/2014/main" id="{256FAC58-0CCA-2522-CB37-D27944A08CC3}"/>
                </a:ext>
              </a:extLst>
            </p:cNvPr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3497;p56">
              <a:extLst>
                <a:ext uri="{FF2B5EF4-FFF2-40B4-BE49-F238E27FC236}">
                  <a16:creationId xmlns:a16="http://schemas.microsoft.com/office/drawing/2014/main" id="{F553B828-0916-936E-2A1F-B9EB89269B6A}"/>
                </a:ext>
              </a:extLst>
            </p:cNvPr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3498;p56">
              <a:extLst>
                <a:ext uri="{FF2B5EF4-FFF2-40B4-BE49-F238E27FC236}">
                  <a16:creationId xmlns:a16="http://schemas.microsoft.com/office/drawing/2014/main" id="{CA8905B2-A447-B1EB-1107-91E1F013A455}"/>
                </a:ext>
              </a:extLst>
            </p:cNvPr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3499;p56">
              <a:extLst>
                <a:ext uri="{FF2B5EF4-FFF2-40B4-BE49-F238E27FC236}">
                  <a16:creationId xmlns:a16="http://schemas.microsoft.com/office/drawing/2014/main" id="{110647D3-1245-1955-A71B-A0177F176E94}"/>
                </a:ext>
              </a:extLst>
            </p:cNvPr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3500;p56">
              <a:extLst>
                <a:ext uri="{FF2B5EF4-FFF2-40B4-BE49-F238E27FC236}">
                  <a16:creationId xmlns:a16="http://schemas.microsoft.com/office/drawing/2014/main" id="{CA34571C-EE64-D90D-94C5-0F151EB3F3E2}"/>
                </a:ext>
              </a:extLst>
            </p:cNvPr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3501;p56">
              <a:extLst>
                <a:ext uri="{FF2B5EF4-FFF2-40B4-BE49-F238E27FC236}">
                  <a16:creationId xmlns:a16="http://schemas.microsoft.com/office/drawing/2014/main" id="{40B9CD49-DD3E-D636-C338-507F08AFE8BE}"/>
                </a:ext>
              </a:extLst>
            </p:cNvPr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3502;p56">
              <a:extLst>
                <a:ext uri="{FF2B5EF4-FFF2-40B4-BE49-F238E27FC236}">
                  <a16:creationId xmlns:a16="http://schemas.microsoft.com/office/drawing/2014/main" id="{71F1D4D6-CE42-C77A-8BF0-309A9EAD30A4}"/>
                </a:ext>
              </a:extLst>
            </p:cNvPr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3503;p56">
              <a:extLst>
                <a:ext uri="{FF2B5EF4-FFF2-40B4-BE49-F238E27FC236}">
                  <a16:creationId xmlns:a16="http://schemas.microsoft.com/office/drawing/2014/main" id="{EAF89515-31D0-84B1-1EBB-A1B45FDC2D66}"/>
                </a:ext>
              </a:extLst>
            </p:cNvPr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3504;p56">
              <a:extLst>
                <a:ext uri="{FF2B5EF4-FFF2-40B4-BE49-F238E27FC236}">
                  <a16:creationId xmlns:a16="http://schemas.microsoft.com/office/drawing/2014/main" id="{36F0A0B0-B32B-1F2F-FFA4-92D2AE0776EC}"/>
                </a:ext>
              </a:extLst>
            </p:cNvPr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3505;p56">
              <a:extLst>
                <a:ext uri="{FF2B5EF4-FFF2-40B4-BE49-F238E27FC236}">
                  <a16:creationId xmlns:a16="http://schemas.microsoft.com/office/drawing/2014/main" id="{FBB9666C-7457-FF4E-47DA-DB3F088F6C0E}"/>
                </a:ext>
              </a:extLst>
            </p:cNvPr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3506;p56">
              <a:extLst>
                <a:ext uri="{FF2B5EF4-FFF2-40B4-BE49-F238E27FC236}">
                  <a16:creationId xmlns:a16="http://schemas.microsoft.com/office/drawing/2014/main" id="{9E29AC32-DADB-C805-50E4-4C0A6583AB35}"/>
                </a:ext>
              </a:extLst>
            </p:cNvPr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3507;p56">
              <a:extLst>
                <a:ext uri="{FF2B5EF4-FFF2-40B4-BE49-F238E27FC236}">
                  <a16:creationId xmlns:a16="http://schemas.microsoft.com/office/drawing/2014/main" id="{54E7704F-48DD-5B20-19FC-1581C392D4F2}"/>
                </a:ext>
              </a:extLst>
            </p:cNvPr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3508;p56">
              <a:extLst>
                <a:ext uri="{FF2B5EF4-FFF2-40B4-BE49-F238E27FC236}">
                  <a16:creationId xmlns:a16="http://schemas.microsoft.com/office/drawing/2014/main" id="{2E451CAA-3172-73C7-CF91-D3584609D3DF}"/>
                </a:ext>
              </a:extLst>
            </p:cNvPr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3509;p56">
              <a:extLst>
                <a:ext uri="{FF2B5EF4-FFF2-40B4-BE49-F238E27FC236}">
                  <a16:creationId xmlns:a16="http://schemas.microsoft.com/office/drawing/2014/main" id="{6D8E3174-3494-E4F9-B419-289B4824C554}"/>
                </a:ext>
              </a:extLst>
            </p:cNvPr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3510;p56">
              <a:extLst>
                <a:ext uri="{FF2B5EF4-FFF2-40B4-BE49-F238E27FC236}">
                  <a16:creationId xmlns:a16="http://schemas.microsoft.com/office/drawing/2014/main" id="{36FB6D42-0991-716F-9E1B-AFE178FA493C}"/>
                </a:ext>
              </a:extLst>
            </p:cNvPr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3511;p56">
              <a:extLst>
                <a:ext uri="{FF2B5EF4-FFF2-40B4-BE49-F238E27FC236}">
                  <a16:creationId xmlns:a16="http://schemas.microsoft.com/office/drawing/2014/main" id="{51041B92-475C-E489-9903-B635AA993453}"/>
                </a:ext>
              </a:extLst>
            </p:cNvPr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3512;p56">
              <a:extLst>
                <a:ext uri="{FF2B5EF4-FFF2-40B4-BE49-F238E27FC236}">
                  <a16:creationId xmlns:a16="http://schemas.microsoft.com/office/drawing/2014/main" id="{65EA96A0-C4F3-47BA-48FF-F5C38D3DF49D}"/>
                </a:ext>
              </a:extLst>
            </p:cNvPr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3513;p56">
              <a:extLst>
                <a:ext uri="{FF2B5EF4-FFF2-40B4-BE49-F238E27FC236}">
                  <a16:creationId xmlns:a16="http://schemas.microsoft.com/office/drawing/2014/main" id="{F8672B5E-BC7E-E618-C998-2C8AF03C5030}"/>
                </a:ext>
              </a:extLst>
            </p:cNvPr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3514;p56">
              <a:extLst>
                <a:ext uri="{FF2B5EF4-FFF2-40B4-BE49-F238E27FC236}">
                  <a16:creationId xmlns:a16="http://schemas.microsoft.com/office/drawing/2014/main" id="{86623300-0E8A-902B-612A-E753F54B67EF}"/>
                </a:ext>
              </a:extLst>
            </p:cNvPr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3515;p56">
              <a:extLst>
                <a:ext uri="{FF2B5EF4-FFF2-40B4-BE49-F238E27FC236}">
                  <a16:creationId xmlns:a16="http://schemas.microsoft.com/office/drawing/2014/main" id="{6B2E777D-F6AC-1CD7-07A2-13124F835745}"/>
                </a:ext>
              </a:extLst>
            </p:cNvPr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3516;p56">
              <a:extLst>
                <a:ext uri="{FF2B5EF4-FFF2-40B4-BE49-F238E27FC236}">
                  <a16:creationId xmlns:a16="http://schemas.microsoft.com/office/drawing/2014/main" id="{E64693A4-4D19-C600-D817-12F1CD416AB2}"/>
                </a:ext>
              </a:extLst>
            </p:cNvPr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3517;p56">
              <a:extLst>
                <a:ext uri="{FF2B5EF4-FFF2-40B4-BE49-F238E27FC236}">
                  <a16:creationId xmlns:a16="http://schemas.microsoft.com/office/drawing/2014/main" id="{DE573379-6DC3-AA30-4456-71F01319E80E}"/>
                </a:ext>
              </a:extLst>
            </p:cNvPr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3518;p56">
              <a:extLst>
                <a:ext uri="{FF2B5EF4-FFF2-40B4-BE49-F238E27FC236}">
                  <a16:creationId xmlns:a16="http://schemas.microsoft.com/office/drawing/2014/main" id="{247CEB6F-94CC-9EC2-BA56-DF93D1A0C390}"/>
                </a:ext>
              </a:extLst>
            </p:cNvPr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3519;p56">
              <a:extLst>
                <a:ext uri="{FF2B5EF4-FFF2-40B4-BE49-F238E27FC236}">
                  <a16:creationId xmlns:a16="http://schemas.microsoft.com/office/drawing/2014/main" id="{E715B73E-D0C6-2A9A-188F-66C045E77998}"/>
                </a:ext>
              </a:extLst>
            </p:cNvPr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3520;p56">
              <a:extLst>
                <a:ext uri="{FF2B5EF4-FFF2-40B4-BE49-F238E27FC236}">
                  <a16:creationId xmlns:a16="http://schemas.microsoft.com/office/drawing/2014/main" id="{9AEAE22B-ED4F-B172-FB4E-83FB49BEF83D}"/>
                </a:ext>
              </a:extLst>
            </p:cNvPr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3521;p56">
              <a:extLst>
                <a:ext uri="{FF2B5EF4-FFF2-40B4-BE49-F238E27FC236}">
                  <a16:creationId xmlns:a16="http://schemas.microsoft.com/office/drawing/2014/main" id="{BC3B5C86-38DF-4C5A-6E59-E863B40E615C}"/>
                </a:ext>
              </a:extLst>
            </p:cNvPr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3522;p56">
              <a:extLst>
                <a:ext uri="{FF2B5EF4-FFF2-40B4-BE49-F238E27FC236}">
                  <a16:creationId xmlns:a16="http://schemas.microsoft.com/office/drawing/2014/main" id="{9BF19174-E9E3-4CAB-CC05-BCF385B498A2}"/>
                </a:ext>
              </a:extLst>
            </p:cNvPr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3523;p56">
              <a:extLst>
                <a:ext uri="{FF2B5EF4-FFF2-40B4-BE49-F238E27FC236}">
                  <a16:creationId xmlns:a16="http://schemas.microsoft.com/office/drawing/2014/main" id="{527FCA69-BF01-2B8B-54A6-BCBFC9D81869}"/>
                </a:ext>
              </a:extLst>
            </p:cNvPr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3524;p56">
              <a:extLst>
                <a:ext uri="{FF2B5EF4-FFF2-40B4-BE49-F238E27FC236}">
                  <a16:creationId xmlns:a16="http://schemas.microsoft.com/office/drawing/2014/main" id="{75B83B03-5D61-56BD-D597-A2EF1BADF746}"/>
                </a:ext>
              </a:extLst>
            </p:cNvPr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3525;p56">
              <a:extLst>
                <a:ext uri="{FF2B5EF4-FFF2-40B4-BE49-F238E27FC236}">
                  <a16:creationId xmlns:a16="http://schemas.microsoft.com/office/drawing/2014/main" id="{7CD0C74F-0781-5C56-4C27-CC7E7D24C7E0}"/>
                </a:ext>
              </a:extLst>
            </p:cNvPr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3526;p56">
              <a:extLst>
                <a:ext uri="{FF2B5EF4-FFF2-40B4-BE49-F238E27FC236}">
                  <a16:creationId xmlns:a16="http://schemas.microsoft.com/office/drawing/2014/main" id="{266A7637-52F5-2459-5315-46CD89C7E0A8}"/>
                </a:ext>
              </a:extLst>
            </p:cNvPr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3527;p56">
              <a:extLst>
                <a:ext uri="{FF2B5EF4-FFF2-40B4-BE49-F238E27FC236}">
                  <a16:creationId xmlns:a16="http://schemas.microsoft.com/office/drawing/2014/main" id="{BB306041-5480-F9DB-7AA7-1FCCC13E3CB1}"/>
                </a:ext>
              </a:extLst>
            </p:cNvPr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3528;p56">
              <a:extLst>
                <a:ext uri="{FF2B5EF4-FFF2-40B4-BE49-F238E27FC236}">
                  <a16:creationId xmlns:a16="http://schemas.microsoft.com/office/drawing/2014/main" id="{712643D0-C612-444F-6CC9-5EB4477EC834}"/>
                </a:ext>
              </a:extLst>
            </p:cNvPr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3529;p56">
              <a:extLst>
                <a:ext uri="{FF2B5EF4-FFF2-40B4-BE49-F238E27FC236}">
                  <a16:creationId xmlns:a16="http://schemas.microsoft.com/office/drawing/2014/main" id="{DB597503-EFA7-BB4D-182D-8458A1BA494C}"/>
                </a:ext>
              </a:extLst>
            </p:cNvPr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3530;p56">
              <a:extLst>
                <a:ext uri="{FF2B5EF4-FFF2-40B4-BE49-F238E27FC236}">
                  <a16:creationId xmlns:a16="http://schemas.microsoft.com/office/drawing/2014/main" id="{B8E1F868-8BBA-E8C3-D218-7A0A2025494B}"/>
                </a:ext>
              </a:extLst>
            </p:cNvPr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3531;p56">
              <a:extLst>
                <a:ext uri="{FF2B5EF4-FFF2-40B4-BE49-F238E27FC236}">
                  <a16:creationId xmlns:a16="http://schemas.microsoft.com/office/drawing/2014/main" id="{861B933E-8B81-1E89-1AA5-2C0ABEC911BB}"/>
                </a:ext>
              </a:extLst>
            </p:cNvPr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3532;p56">
              <a:extLst>
                <a:ext uri="{FF2B5EF4-FFF2-40B4-BE49-F238E27FC236}">
                  <a16:creationId xmlns:a16="http://schemas.microsoft.com/office/drawing/2014/main" id="{57C06D12-C8DE-CD40-391C-9803C96ECB0F}"/>
                </a:ext>
              </a:extLst>
            </p:cNvPr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3533;p56">
              <a:extLst>
                <a:ext uri="{FF2B5EF4-FFF2-40B4-BE49-F238E27FC236}">
                  <a16:creationId xmlns:a16="http://schemas.microsoft.com/office/drawing/2014/main" id="{13B18554-77D2-6EF5-5014-A571B4F292A9}"/>
                </a:ext>
              </a:extLst>
            </p:cNvPr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3534;p56">
              <a:extLst>
                <a:ext uri="{FF2B5EF4-FFF2-40B4-BE49-F238E27FC236}">
                  <a16:creationId xmlns:a16="http://schemas.microsoft.com/office/drawing/2014/main" id="{097338EE-B394-6568-F062-21239CD51F8E}"/>
                </a:ext>
              </a:extLst>
            </p:cNvPr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3535;p56">
              <a:extLst>
                <a:ext uri="{FF2B5EF4-FFF2-40B4-BE49-F238E27FC236}">
                  <a16:creationId xmlns:a16="http://schemas.microsoft.com/office/drawing/2014/main" id="{07FEB86D-6518-E227-3D8D-3C135141D0E7}"/>
                </a:ext>
              </a:extLst>
            </p:cNvPr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3536;p56">
              <a:extLst>
                <a:ext uri="{FF2B5EF4-FFF2-40B4-BE49-F238E27FC236}">
                  <a16:creationId xmlns:a16="http://schemas.microsoft.com/office/drawing/2014/main" id="{27486390-C0F6-6889-6C82-6F482427C538}"/>
                </a:ext>
              </a:extLst>
            </p:cNvPr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3537;p56">
              <a:extLst>
                <a:ext uri="{FF2B5EF4-FFF2-40B4-BE49-F238E27FC236}">
                  <a16:creationId xmlns:a16="http://schemas.microsoft.com/office/drawing/2014/main" id="{D2758868-C163-8BC1-558F-7D5FBAB2513A}"/>
                </a:ext>
              </a:extLst>
            </p:cNvPr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3538;p56">
              <a:extLst>
                <a:ext uri="{FF2B5EF4-FFF2-40B4-BE49-F238E27FC236}">
                  <a16:creationId xmlns:a16="http://schemas.microsoft.com/office/drawing/2014/main" id="{ED3C1957-DB30-F232-4DC3-FB96F4977B7C}"/>
                </a:ext>
              </a:extLst>
            </p:cNvPr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3539;p56">
              <a:extLst>
                <a:ext uri="{FF2B5EF4-FFF2-40B4-BE49-F238E27FC236}">
                  <a16:creationId xmlns:a16="http://schemas.microsoft.com/office/drawing/2014/main" id="{3B03EAB2-2B42-64A8-588C-58000CB125B3}"/>
                </a:ext>
              </a:extLst>
            </p:cNvPr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3540;p56">
              <a:extLst>
                <a:ext uri="{FF2B5EF4-FFF2-40B4-BE49-F238E27FC236}">
                  <a16:creationId xmlns:a16="http://schemas.microsoft.com/office/drawing/2014/main" id="{44A95F11-1403-56E4-F738-8D149C4B70C1}"/>
                </a:ext>
              </a:extLst>
            </p:cNvPr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3541;p56">
              <a:extLst>
                <a:ext uri="{FF2B5EF4-FFF2-40B4-BE49-F238E27FC236}">
                  <a16:creationId xmlns:a16="http://schemas.microsoft.com/office/drawing/2014/main" id="{E8F69ABB-D679-5C66-056F-D577096BB43A}"/>
                </a:ext>
              </a:extLst>
            </p:cNvPr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3542;p56">
              <a:extLst>
                <a:ext uri="{FF2B5EF4-FFF2-40B4-BE49-F238E27FC236}">
                  <a16:creationId xmlns:a16="http://schemas.microsoft.com/office/drawing/2014/main" id="{56056FD9-2FC0-6CE1-F0B0-859769AE7248}"/>
                </a:ext>
              </a:extLst>
            </p:cNvPr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3543;p56">
              <a:extLst>
                <a:ext uri="{FF2B5EF4-FFF2-40B4-BE49-F238E27FC236}">
                  <a16:creationId xmlns:a16="http://schemas.microsoft.com/office/drawing/2014/main" id="{83FC9BEA-E728-6B37-00DE-F71A4D1E5EDA}"/>
                </a:ext>
              </a:extLst>
            </p:cNvPr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3544;p56">
              <a:extLst>
                <a:ext uri="{FF2B5EF4-FFF2-40B4-BE49-F238E27FC236}">
                  <a16:creationId xmlns:a16="http://schemas.microsoft.com/office/drawing/2014/main" id="{AEDC05A4-1698-9DCA-88A4-381EFBC65B90}"/>
                </a:ext>
              </a:extLst>
            </p:cNvPr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3545;p56">
              <a:extLst>
                <a:ext uri="{FF2B5EF4-FFF2-40B4-BE49-F238E27FC236}">
                  <a16:creationId xmlns:a16="http://schemas.microsoft.com/office/drawing/2014/main" id="{8D739EA5-9441-F9BA-98E0-EEF742989F79}"/>
                </a:ext>
              </a:extLst>
            </p:cNvPr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3546;p56">
              <a:extLst>
                <a:ext uri="{FF2B5EF4-FFF2-40B4-BE49-F238E27FC236}">
                  <a16:creationId xmlns:a16="http://schemas.microsoft.com/office/drawing/2014/main" id="{0CA8507C-0281-1EDF-AF80-7E563943CB8E}"/>
                </a:ext>
              </a:extLst>
            </p:cNvPr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3547;p56">
              <a:extLst>
                <a:ext uri="{FF2B5EF4-FFF2-40B4-BE49-F238E27FC236}">
                  <a16:creationId xmlns:a16="http://schemas.microsoft.com/office/drawing/2014/main" id="{4DC8AF01-AC38-CCF8-50B2-ADDA35F18FC6}"/>
                </a:ext>
              </a:extLst>
            </p:cNvPr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3548;p56">
              <a:extLst>
                <a:ext uri="{FF2B5EF4-FFF2-40B4-BE49-F238E27FC236}">
                  <a16:creationId xmlns:a16="http://schemas.microsoft.com/office/drawing/2014/main" id="{9B409ECB-FC58-BF1F-ADBF-4E4EF6A77220}"/>
                </a:ext>
              </a:extLst>
            </p:cNvPr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3549;p56">
              <a:extLst>
                <a:ext uri="{FF2B5EF4-FFF2-40B4-BE49-F238E27FC236}">
                  <a16:creationId xmlns:a16="http://schemas.microsoft.com/office/drawing/2014/main" id="{88C3B3D0-BFB5-84AF-B51B-59FA5C2BE2D5}"/>
                </a:ext>
              </a:extLst>
            </p:cNvPr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3550;p56">
              <a:extLst>
                <a:ext uri="{FF2B5EF4-FFF2-40B4-BE49-F238E27FC236}">
                  <a16:creationId xmlns:a16="http://schemas.microsoft.com/office/drawing/2014/main" id="{D316AE4F-4007-9817-09AC-7D5755E37BA1}"/>
                </a:ext>
              </a:extLst>
            </p:cNvPr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3551;p56">
              <a:extLst>
                <a:ext uri="{FF2B5EF4-FFF2-40B4-BE49-F238E27FC236}">
                  <a16:creationId xmlns:a16="http://schemas.microsoft.com/office/drawing/2014/main" id="{31F3EB03-A3BF-B4BE-2A25-D694C9EF4256}"/>
                </a:ext>
              </a:extLst>
            </p:cNvPr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3552;p56">
              <a:extLst>
                <a:ext uri="{FF2B5EF4-FFF2-40B4-BE49-F238E27FC236}">
                  <a16:creationId xmlns:a16="http://schemas.microsoft.com/office/drawing/2014/main" id="{3CB231EE-CAA4-4AAA-A629-DFF2DA77F91B}"/>
                </a:ext>
              </a:extLst>
            </p:cNvPr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3553;p56">
              <a:extLst>
                <a:ext uri="{FF2B5EF4-FFF2-40B4-BE49-F238E27FC236}">
                  <a16:creationId xmlns:a16="http://schemas.microsoft.com/office/drawing/2014/main" id="{903E69C1-DAFC-EE14-A9F7-E43F96D1F9C7}"/>
                </a:ext>
              </a:extLst>
            </p:cNvPr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3554;p56">
              <a:extLst>
                <a:ext uri="{FF2B5EF4-FFF2-40B4-BE49-F238E27FC236}">
                  <a16:creationId xmlns:a16="http://schemas.microsoft.com/office/drawing/2014/main" id="{BB57D706-1982-D9DD-71C5-008BA8CDBB81}"/>
                </a:ext>
              </a:extLst>
            </p:cNvPr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3555;p56">
              <a:extLst>
                <a:ext uri="{FF2B5EF4-FFF2-40B4-BE49-F238E27FC236}">
                  <a16:creationId xmlns:a16="http://schemas.microsoft.com/office/drawing/2014/main" id="{9EBBC0F5-7DE4-6263-7DBC-9AD878CB5E06}"/>
                </a:ext>
              </a:extLst>
            </p:cNvPr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3556;p56">
              <a:extLst>
                <a:ext uri="{FF2B5EF4-FFF2-40B4-BE49-F238E27FC236}">
                  <a16:creationId xmlns:a16="http://schemas.microsoft.com/office/drawing/2014/main" id="{EA6ABF94-9F68-E6C5-E5E2-0E3E0A5570A8}"/>
                </a:ext>
              </a:extLst>
            </p:cNvPr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3557;p56">
              <a:extLst>
                <a:ext uri="{FF2B5EF4-FFF2-40B4-BE49-F238E27FC236}">
                  <a16:creationId xmlns:a16="http://schemas.microsoft.com/office/drawing/2014/main" id="{5B1EBF57-F870-AF00-62C2-3DBD2D490EFE}"/>
                </a:ext>
              </a:extLst>
            </p:cNvPr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3558;p56">
              <a:extLst>
                <a:ext uri="{FF2B5EF4-FFF2-40B4-BE49-F238E27FC236}">
                  <a16:creationId xmlns:a16="http://schemas.microsoft.com/office/drawing/2014/main" id="{2D3EC0A2-D008-4D00-971B-FDA94B22AF89}"/>
                </a:ext>
              </a:extLst>
            </p:cNvPr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3559;p56">
              <a:extLst>
                <a:ext uri="{FF2B5EF4-FFF2-40B4-BE49-F238E27FC236}">
                  <a16:creationId xmlns:a16="http://schemas.microsoft.com/office/drawing/2014/main" id="{FB4DED2C-41FA-15F5-9B24-FD4C72CC7831}"/>
                </a:ext>
              </a:extLst>
            </p:cNvPr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3560;p56">
              <a:extLst>
                <a:ext uri="{FF2B5EF4-FFF2-40B4-BE49-F238E27FC236}">
                  <a16:creationId xmlns:a16="http://schemas.microsoft.com/office/drawing/2014/main" id="{13A95030-6A6E-C7F2-EAEC-70B7C98D3B4A}"/>
                </a:ext>
              </a:extLst>
            </p:cNvPr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3561;p56">
              <a:extLst>
                <a:ext uri="{FF2B5EF4-FFF2-40B4-BE49-F238E27FC236}">
                  <a16:creationId xmlns:a16="http://schemas.microsoft.com/office/drawing/2014/main" id="{05524653-73BA-097A-7094-A004ED529FB5}"/>
                </a:ext>
              </a:extLst>
            </p:cNvPr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3562;p56">
              <a:extLst>
                <a:ext uri="{FF2B5EF4-FFF2-40B4-BE49-F238E27FC236}">
                  <a16:creationId xmlns:a16="http://schemas.microsoft.com/office/drawing/2014/main" id="{57699B38-6C6C-3A23-A32C-00154009372D}"/>
                </a:ext>
              </a:extLst>
            </p:cNvPr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3563;p56">
              <a:extLst>
                <a:ext uri="{FF2B5EF4-FFF2-40B4-BE49-F238E27FC236}">
                  <a16:creationId xmlns:a16="http://schemas.microsoft.com/office/drawing/2014/main" id="{62FAFED7-9048-9DBB-31CC-7D773947038A}"/>
                </a:ext>
              </a:extLst>
            </p:cNvPr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3564;p56">
              <a:extLst>
                <a:ext uri="{FF2B5EF4-FFF2-40B4-BE49-F238E27FC236}">
                  <a16:creationId xmlns:a16="http://schemas.microsoft.com/office/drawing/2014/main" id="{BD2FF0DD-D24B-70B3-2A80-9D58BD3A1CF9}"/>
                </a:ext>
              </a:extLst>
            </p:cNvPr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3565;p56">
              <a:extLst>
                <a:ext uri="{FF2B5EF4-FFF2-40B4-BE49-F238E27FC236}">
                  <a16:creationId xmlns:a16="http://schemas.microsoft.com/office/drawing/2014/main" id="{1C763B89-13FE-CAAD-C7D4-9907BEECAD07}"/>
                </a:ext>
              </a:extLst>
            </p:cNvPr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3566;p56">
              <a:extLst>
                <a:ext uri="{FF2B5EF4-FFF2-40B4-BE49-F238E27FC236}">
                  <a16:creationId xmlns:a16="http://schemas.microsoft.com/office/drawing/2014/main" id="{ABE034B7-A731-927A-54AA-6C876F8DDCA2}"/>
                </a:ext>
              </a:extLst>
            </p:cNvPr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3567;p56">
              <a:extLst>
                <a:ext uri="{FF2B5EF4-FFF2-40B4-BE49-F238E27FC236}">
                  <a16:creationId xmlns:a16="http://schemas.microsoft.com/office/drawing/2014/main" id="{F10924AE-BA6C-ED40-E7BE-AB388B346F10}"/>
                </a:ext>
              </a:extLst>
            </p:cNvPr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3568;p56">
              <a:extLst>
                <a:ext uri="{FF2B5EF4-FFF2-40B4-BE49-F238E27FC236}">
                  <a16:creationId xmlns:a16="http://schemas.microsoft.com/office/drawing/2014/main" id="{2C71B947-4AB2-E08B-203C-C04F1460B010}"/>
                </a:ext>
              </a:extLst>
            </p:cNvPr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3569;p56">
              <a:extLst>
                <a:ext uri="{FF2B5EF4-FFF2-40B4-BE49-F238E27FC236}">
                  <a16:creationId xmlns:a16="http://schemas.microsoft.com/office/drawing/2014/main" id="{6F4032E6-A949-A1A9-39C0-E1C0C2629113}"/>
                </a:ext>
              </a:extLst>
            </p:cNvPr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3570;p56">
              <a:extLst>
                <a:ext uri="{FF2B5EF4-FFF2-40B4-BE49-F238E27FC236}">
                  <a16:creationId xmlns:a16="http://schemas.microsoft.com/office/drawing/2014/main" id="{D37EBCFD-14B6-AB43-2D86-36EB712077E4}"/>
                </a:ext>
              </a:extLst>
            </p:cNvPr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3571;p56">
              <a:extLst>
                <a:ext uri="{FF2B5EF4-FFF2-40B4-BE49-F238E27FC236}">
                  <a16:creationId xmlns:a16="http://schemas.microsoft.com/office/drawing/2014/main" id="{2779A321-BA3B-65A2-0117-2689F64521A1}"/>
                </a:ext>
              </a:extLst>
            </p:cNvPr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3572;p56">
              <a:extLst>
                <a:ext uri="{FF2B5EF4-FFF2-40B4-BE49-F238E27FC236}">
                  <a16:creationId xmlns:a16="http://schemas.microsoft.com/office/drawing/2014/main" id="{5BDABFFF-E937-86B4-6192-262DF376242B}"/>
                </a:ext>
              </a:extLst>
            </p:cNvPr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3573;p56">
              <a:extLst>
                <a:ext uri="{FF2B5EF4-FFF2-40B4-BE49-F238E27FC236}">
                  <a16:creationId xmlns:a16="http://schemas.microsoft.com/office/drawing/2014/main" id="{661C7FB4-3AC8-6CC9-6680-5BF234685288}"/>
                </a:ext>
              </a:extLst>
            </p:cNvPr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3574;p56">
              <a:extLst>
                <a:ext uri="{FF2B5EF4-FFF2-40B4-BE49-F238E27FC236}">
                  <a16:creationId xmlns:a16="http://schemas.microsoft.com/office/drawing/2014/main" id="{3B710D97-F353-B838-A39E-C518D37D80BB}"/>
                </a:ext>
              </a:extLst>
            </p:cNvPr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3575;p56">
              <a:extLst>
                <a:ext uri="{FF2B5EF4-FFF2-40B4-BE49-F238E27FC236}">
                  <a16:creationId xmlns:a16="http://schemas.microsoft.com/office/drawing/2014/main" id="{28218F78-5651-CAB5-8FF3-E6C6608A84AD}"/>
                </a:ext>
              </a:extLst>
            </p:cNvPr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3576;p56">
              <a:extLst>
                <a:ext uri="{FF2B5EF4-FFF2-40B4-BE49-F238E27FC236}">
                  <a16:creationId xmlns:a16="http://schemas.microsoft.com/office/drawing/2014/main" id="{E198CBB0-7A17-EFE6-ECD5-18A375D8EF35}"/>
                </a:ext>
              </a:extLst>
            </p:cNvPr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3577;p56">
              <a:extLst>
                <a:ext uri="{FF2B5EF4-FFF2-40B4-BE49-F238E27FC236}">
                  <a16:creationId xmlns:a16="http://schemas.microsoft.com/office/drawing/2014/main" id="{77F0F4E6-9AEC-0C08-13BF-81193454FD18}"/>
                </a:ext>
              </a:extLst>
            </p:cNvPr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3578;p56">
              <a:extLst>
                <a:ext uri="{FF2B5EF4-FFF2-40B4-BE49-F238E27FC236}">
                  <a16:creationId xmlns:a16="http://schemas.microsoft.com/office/drawing/2014/main" id="{16D63E37-AB01-2276-7E5A-F656F618907D}"/>
                </a:ext>
              </a:extLst>
            </p:cNvPr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3579;p56">
              <a:extLst>
                <a:ext uri="{FF2B5EF4-FFF2-40B4-BE49-F238E27FC236}">
                  <a16:creationId xmlns:a16="http://schemas.microsoft.com/office/drawing/2014/main" id="{61ED207E-DFE3-08C6-C653-3C63F2D7FFCB}"/>
                </a:ext>
              </a:extLst>
            </p:cNvPr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3580;p56">
              <a:extLst>
                <a:ext uri="{FF2B5EF4-FFF2-40B4-BE49-F238E27FC236}">
                  <a16:creationId xmlns:a16="http://schemas.microsoft.com/office/drawing/2014/main" id="{45C3A5CD-A979-A5B4-97C1-3BFA4AC46FD0}"/>
                </a:ext>
              </a:extLst>
            </p:cNvPr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3581;p56">
              <a:extLst>
                <a:ext uri="{FF2B5EF4-FFF2-40B4-BE49-F238E27FC236}">
                  <a16:creationId xmlns:a16="http://schemas.microsoft.com/office/drawing/2014/main" id="{BBADF2BD-3B17-F65D-62F9-0252FB700959}"/>
                </a:ext>
              </a:extLst>
            </p:cNvPr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3582;p56">
              <a:extLst>
                <a:ext uri="{FF2B5EF4-FFF2-40B4-BE49-F238E27FC236}">
                  <a16:creationId xmlns:a16="http://schemas.microsoft.com/office/drawing/2014/main" id="{753F74F8-EE64-28F8-9D66-53D66C83A856}"/>
                </a:ext>
              </a:extLst>
            </p:cNvPr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3583;p56">
              <a:extLst>
                <a:ext uri="{FF2B5EF4-FFF2-40B4-BE49-F238E27FC236}">
                  <a16:creationId xmlns:a16="http://schemas.microsoft.com/office/drawing/2014/main" id="{128C3D30-1A8B-94D8-EBFD-EE2418D2EBF5}"/>
                </a:ext>
              </a:extLst>
            </p:cNvPr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3584;p56">
              <a:extLst>
                <a:ext uri="{FF2B5EF4-FFF2-40B4-BE49-F238E27FC236}">
                  <a16:creationId xmlns:a16="http://schemas.microsoft.com/office/drawing/2014/main" id="{CC3D2BB0-90C1-31E9-5BBB-0E9D4C9B16FA}"/>
                </a:ext>
              </a:extLst>
            </p:cNvPr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3585;p56">
              <a:extLst>
                <a:ext uri="{FF2B5EF4-FFF2-40B4-BE49-F238E27FC236}">
                  <a16:creationId xmlns:a16="http://schemas.microsoft.com/office/drawing/2014/main" id="{E1A1A687-0275-5DEF-0868-B2FF47800B87}"/>
                </a:ext>
              </a:extLst>
            </p:cNvPr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3586;p56">
              <a:extLst>
                <a:ext uri="{FF2B5EF4-FFF2-40B4-BE49-F238E27FC236}">
                  <a16:creationId xmlns:a16="http://schemas.microsoft.com/office/drawing/2014/main" id="{165EA549-F5F0-4A5E-ADCF-FC20CE3A9EBD}"/>
                </a:ext>
              </a:extLst>
            </p:cNvPr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3587;p56">
              <a:extLst>
                <a:ext uri="{FF2B5EF4-FFF2-40B4-BE49-F238E27FC236}">
                  <a16:creationId xmlns:a16="http://schemas.microsoft.com/office/drawing/2014/main" id="{6A5BB727-2BDA-9B63-B175-8C79BC6A6995}"/>
                </a:ext>
              </a:extLst>
            </p:cNvPr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3588;p56">
              <a:extLst>
                <a:ext uri="{FF2B5EF4-FFF2-40B4-BE49-F238E27FC236}">
                  <a16:creationId xmlns:a16="http://schemas.microsoft.com/office/drawing/2014/main" id="{90A5F3E1-CF42-EDF4-05F6-8E1D22458F47}"/>
                </a:ext>
              </a:extLst>
            </p:cNvPr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3589;p56">
              <a:extLst>
                <a:ext uri="{FF2B5EF4-FFF2-40B4-BE49-F238E27FC236}">
                  <a16:creationId xmlns:a16="http://schemas.microsoft.com/office/drawing/2014/main" id="{A19D5067-8D0F-5B63-EA8D-66994CE0847B}"/>
                </a:ext>
              </a:extLst>
            </p:cNvPr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3590;p56">
              <a:extLst>
                <a:ext uri="{FF2B5EF4-FFF2-40B4-BE49-F238E27FC236}">
                  <a16:creationId xmlns:a16="http://schemas.microsoft.com/office/drawing/2014/main" id="{EF292E37-E070-8720-58E6-71867CC0B8FF}"/>
                </a:ext>
              </a:extLst>
            </p:cNvPr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3591;p56">
              <a:extLst>
                <a:ext uri="{FF2B5EF4-FFF2-40B4-BE49-F238E27FC236}">
                  <a16:creationId xmlns:a16="http://schemas.microsoft.com/office/drawing/2014/main" id="{D2FD247D-B8B9-E881-CDB9-67CD7F0ADEB3}"/>
                </a:ext>
              </a:extLst>
            </p:cNvPr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3592;p56">
              <a:extLst>
                <a:ext uri="{FF2B5EF4-FFF2-40B4-BE49-F238E27FC236}">
                  <a16:creationId xmlns:a16="http://schemas.microsoft.com/office/drawing/2014/main" id="{0122CE5A-3928-DAA5-7383-965ED1E6E61D}"/>
                </a:ext>
              </a:extLst>
            </p:cNvPr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3593;p56">
              <a:extLst>
                <a:ext uri="{FF2B5EF4-FFF2-40B4-BE49-F238E27FC236}">
                  <a16:creationId xmlns:a16="http://schemas.microsoft.com/office/drawing/2014/main" id="{BCD7F376-D743-6560-F85B-981E01DAC9D3}"/>
                </a:ext>
              </a:extLst>
            </p:cNvPr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3594;p56">
              <a:extLst>
                <a:ext uri="{FF2B5EF4-FFF2-40B4-BE49-F238E27FC236}">
                  <a16:creationId xmlns:a16="http://schemas.microsoft.com/office/drawing/2014/main" id="{BA7EDABD-3CF8-24CC-6811-D0CCB43CCE16}"/>
                </a:ext>
              </a:extLst>
            </p:cNvPr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3595;p56">
              <a:extLst>
                <a:ext uri="{FF2B5EF4-FFF2-40B4-BE49-F238E27FC236}">
                  <a16:creationId xmlns:a16="http://schemas.microsoft.com/office/drawing/2014/main" id="{B590513A-87EB-55D0-7142-310FBA902B3D}"/>
                </a:ext>
              </a:extLst>
            </p:cNvPr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3596;p56">
              <a:extLst>
                <a:ext uri="{FF2B5EF4-FFF2-40B4-BE49-F238E27FC236}">
                  <a16:creationId xmlns:a16="http://schemas.microsoft.com/office/drawing/2014/main" id="{A7A6D7C1-F09A-268F-E910-D1DDE8260C8E}"/>
                </a:ext>
              </a:extLst>
            </p:cNvPr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3597;p56">
              <a:extLst>
                <a:ext uri="{FF2B5EF4-FFF2-40B4-BE49-F238E27FC236}">
                  <a16:creationId xmlns:a16="http://schemas.microsoft.com/office/drawing/2014/main" id="{C7F3C8C8-7837-B656-57A6-095B92B19503}"/>
                </a:ext>
              </a:extLst>
            </p:cNvPr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3598;p56">
              <a:extLst>
                <a:ext uri="{FF2B5EF4-FFF2-40B4-BE49-F238E27FC236}">
                  <a16:creationId xmlns:a16="http://schemas.microsoft.com/office/drawing/2014/main" id="{5067054F-10F2-9A72-E7A5-81C4E5FC9D22}"/>
                </a:ext>
              </a:extLst>
            </p:cNvPr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3599;p56">
              <a:extLst>
                <a:ext uri="{FF2B5EF4-FFF2-40B4-BE49-F238E27FC236}">
                  <a16:creationId xmlns:a16="http://schemas.microsoft.com/office/drawing/2014/main" id="{5F0C572A-403A-0AE0-5480-3A0E760BE496}"/>
                </a:ext>
              </a:extLst>
            </p:cNvPr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3600;p56">
              <a:extLst>
                <a:ext uri="{FF2B5EF4-FFF2-40B4-BE49-F238E27FC236}">
                  <a16:creationId xmlns:a16="http://schemas.microsoft.com/office/drawing/2014/main" id="{FDAF1C2B-BE71-BD36-B0DE-B5982EEEBB00}"/>
                </a:ext>
              </a:extLst>
            </p:cNvPr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3601;p56">
              <a:extLst>
                <a:ext uri="{FF2B5EF4-FFF2-40B4-BE49-F238E27FC236}">
                  <a16:creationId xmlns:a16="http://schemas.microsoft.com/office/drawing/2014/main" id="{790455F2-6641-3BEF-470B-D824B79A171F}"/>
                </a:ext>
              </a:extLst>
            </p:cNvPr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3602;p56">
              <a:extLst>
                <a:ext uri="{FF2B5EF4-FFF2-40B4-BE49-F238E27FC236}">
                  <a16:creationId xmlns:a16="http://schemas.microsoft.com/office/drawing/2014/main" id="{D653AB95-274F-BD48-15A2-1A83975EF4EF}"/>
                </a:ext>
              </a:extLst>
            </p:cNvPr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3603;p56">
              <a:extLst>
                <a:ext uri="{FF2B5EF4-FFF2-40B4-BE49-F238E27FC236}">
                  <a16:creationId xmlns:a16="http://schemas.microsoft.com/office/drawing/2014/main" id="{99E7B0C7-556B-F60A-3E71-AE1E803BA1F7}"/>
                </a:ext>
              </a:extLst>
            </p:cNvPr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3604;p56">
              <a:extLst>
                <a:ext uri="{FF2B5EF4-FFF2-40B4-BE49-F238E27FC236}">
                  <a16:creationId xmlns:a16="http://schemas.microsoft.com/office/drawing/2014/main" id="{43EE4E3E-A0BB-9013-C74F-BD2AE1417A09}"/>
                </a:ext>
              </a:extLst>
            </p:cNvPr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3605;p56">
              <a:extLst>
                <a:ext uri="{FF2B5EF4-FFF2-40B4-BE49-F238E27FC236}">
                  <a16:creationId xmlns:a16="http://schemas.microsoft.com/office/drawing/2014/main" id="{D43DA337-D520-9DF3-3F8E-CE7B9904F47C}"/>
                </a:ext>
              </a:extLst>
            </p:cNvPr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3606;p56">
              <a:extLst>
                <a:ext uri="{FF2B5EF4-FFF2-40B4-BE49-F238E27FC236}">
                  <a16:creationId xmlns:a16="http://schemas.microsoft.com/office/drawing/2014/main" id="{B4E5261B-1018-4C49-14B0-AE07FE9D67A7}"/>
                </a:ext>
              </a:extLst>
            </p:cNvPr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3607;p56">
              <a:extLst>
                <a:ext uri="{FF2B5EF4-FFF2-40B4-BE49-F238E27FC236}">
                  <a16:creationId xmlns:a16="http://schemas.microsoft.com/office/drawing/2014/main" id="{3D76D079-CE18-BC7B-84EF-E228FED1236B}"/>
                </a:ext>
              </a:extLst>
            </p:cNvPr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3608;p56">
              <a:extLst>
                <a:ext uri="{FF2B5EF4-FFF2-40B4-BE49-F238E27FC236}">
                  <a16:creationId xmlns:a16="http://schemas.microsoft.com/office/drawing/2014/main" id="{2BB42A1A-078F-B33C-8D13-1714C0DC3454}"/>
                </a:ext>
              </a:extLst>
            </p:cNvPr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3609;p56">
              <a:extLst>
                <a:ext uri="{FF2B5EF4-FFF2-40B4-BE49-F238E27FC236}">
                  <a16:creationId xmlns:a16="http://schemas.microsoft.com/office/drawing/2014/main" id="{962B8B8C-F7ED-D2E9-87B8-550BFA30CBDB}"/>
                </a:ext>
              </a:extLst>
            </p:cNvPr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3610;p56">
              <a:extLst>
                <a:ext uri="{FF2B5EF4-FFF2-40B4-BE49-F238E27FC236}">
                  <a16:creationId xmlns:a16="http://schemas.microsoft.com/office/drawing/2014/main" id="{1AD24A93-FCA3-37D8-3B92-4D874DE418E9}"/>
                </a:ext>
              </a:extLst>
            </p:cNvPr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3611;p56">
              <a:extLst>
                <a:ext uri="{FF2B5EF4-FFF2-40B4-BE49-F238E27FC236}">
                  <a16:creationId xmlns:a16="http://schemas.microsoft.com/office/drawing/2014/main" id="{096DE9C9-F8D3-78F0-24FB-F33EEE11654F}"/>
                </a:ext>
              </a:extLst>
            </p:cNvPr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3612;p56">
              <a:extLst>
                <a:ext uri="{FF2B5EF4-FFF2-40B4-BE49-F238E27FC236}">
                  <a16:creationId xmlns:a16="http://schemas.microsoft.com/office/drawing/2014/main" id="{04795D5D-75AB-56F6-62FB-D8AD60181434}"/>
                </a:ext>
              </a:extLst>
            </p:cNvPr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3613;p56">
              <a:extLst>
                <a:ext uri="{FF2B5EF4-FFF2-40B4-BE49-F238E27FC236}">
                  <a16:creationId xmlns:a16="http://schemas.microsoft.com/office/drawing/2014/main" id="{04E27863-AE32-39FB-522A-CEC2ADE58964}"/>
                </a:ext>
              </a:extLst>
            </p:cNvPr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3614;p56">
              <a:extLst>
                <a:ext uri="{FF2B5EF4-FFF2-40B4-BE49-F238E27FC236}">
                  <a16:creationId xmlns:a16="http://schemas.microsoft.com/office/drawing/2014/main" id="{64A7B740-F033-2F35-A20E-DC4DB9DCDC88}"/>
                </a:ext>
              </a:extLst>
            </p:cNvPr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3615;p56">
              <a:extLst>
                <a:ext uri="{FF2B5EF4-FFF2-40B4-BE49-F238E27FC236}">
                  <a16:creationId xmlns:a16="http://schemas.microsoft.com/office/drawing/2014/main" id="{1BEC1DED-82FE-1B49-CD8F-DD7AD20CF53E}"/>
                </a:ext>
              </a:extLst>
            </p:cNvPr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3616;p56">
              <a:extLst>
                <a:ext uri="{FF2B5EF4-FFF2-40B4-BE49-F238E27FC236}">
                  <a16:creationId xmlns:a16="http://schemas.microsoft.com/office/drawing/2014/main" id="{CECFA122-488C-157D-55BB-4875FC6DAF3D}"/>
                </a:ext>
              </a:extLst>
            </p:cNvPr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3617;p56">
              <a:extLst>
                <a:ext uri="{FF2B5EF4-FFF2-40B4-BE49-F238E27FC236}">
                  <a16:creationId xmlns:a16="http://schemas.microsoft.com/office/drawing/2014/main" id="{94210CBF-6F95-58C0-C514-6C22CC134612}"/>
                </a:ext>
              </a:extLst>
            </p:cNvPr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3618;p56">
              <a:extLst>
                <a:ext uri="{FF2B5EF4-FFF2-40B4-BE49-F238E27FC236}">
                  <a16:creationId xmlns:a16="http://schemas.microsoft.com/office/drawing/2014/main" id="{C1DC2883-228B-CC42-77A9-00BBD7513B4C}"/>
                </a:ext>
              </a:extLst>
            </p:cNvPr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3619;p56">
              <a:extLst>
                <a:ext uri="{FF2B5EF4-FFF2-40B4-BE49-F238E27FC236}">
                  <a16:creationId xmlns:a16="http://schemas.microsoft.com/office/drawing/2014/main" id="{7DDB3DF1-F238-AF75-D15B-3E00F13ED2C8}"/>
                </a:ext>
              </a:extLst>
            </p:cNvPr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3620;p56">
              <a:extLst>
                <a:ext uri="{FF2B5EF4-FFF2-40B4-BE49-F238E27FC236}">
                  <a16:creationId xmlns:a16="http://schemas.microsoft.com/office/drawing/2014/main" id="{B7B6BD26-B35E-13CD-31BC-A63F27DA174E}"/>
                </a:ext>
              </a:extLst>
            </p:cNvPr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3621;p56">
              <a:extLst>
                <a:ext uri="{FF2B5EF4-FFF2-40B4-BE49-F238E27FC236}">
                  <a16:creationId xmlns:a16="http://schemas.microsoft.com/office/drawing/2014/main" id="{895EA755-5443-13AF-B604-C88BAD6A22EA}"/>
                </a:ext>
              </a:extLst>
            </p:cNvPr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3622;p56">
              <a:extLst>
                <a:ext uri="{FF2B5EF4-FFF2-40B4-BE49-F238E27FC236}">
                  <a16:creationId xmlns:a16="http://schemas.microsoft.com/office/drawing/2014/main" id="{E2BF9C02-943E-7D90-D4AE-75E4DF99994F}"/>
                </a:ext>
              </a:extLst>
            </p:cNvPr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3623;p56">
              <a:extLst>
                <a:ext uri="{FF2B5EF4-FFF2-40B4-BE49-F238E27FC236}">
                  <a16:creationId xmlns:a16="http://schemas.microsoft.com/office/drawing/2014/main" id="{B25015A5-F862-7AC8-7AF8-35BC2105D63B}"/>
                </a:ext>
              </a:extLst>
            </p:cNvPr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3624;p56">
              <a:extLst>
                <a:ext uri="{FF2B5EF4-FFF2-40B4-BE49-F238E27FC236}">
                  <a16:creationId xmlns:a16="http://schemas.microsoft.com/office/drawing/2014/main" id="{385C17F6-C701-011D-126D-735CCB7CF6EA}"/>
                </a:ext>
              </a:extLst>
            </p:cNvPr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3625;p56">
              <a:extLst>
                <a:ext uri="{FF2B5EF4-FFF2-40B4-BE49-F238E27FC236}">
                  <a16:creationId xmlns:a16="http://schemas.microsoft.com/office/drawing/2014/main" id="{54432411-1C04-F38C-FC35-768E9F6338E3}"/>
                </a:ext>
              </a:extLst>
            </p:cNvPr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3626;p56">
              <a:extLst>
                <a:ext uri="{FF2B5EF4-FFF2-40B4-BE49-F238E27FC236}">
                  <a16:creationId xmlns:a16="http://schemas.microsoft.com/office/drawing/2014/main" id="{AD10E8BA-AA37-8818-593D-34640307BCA4}"/>
                </a:ext>
              </a:extLst>
            </p:cNvPr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3627;p56">
              <a:extLst>
                <a:ext uri="{FF2B5EF4-FFF2-40B4-BE49-F238E27FC236}">
                  <a16:creationId xmlns:a16="http://schemas.microsoft.com/office/drawing/2014/main" id="{67B272F1-BABD-07E6-F1A8-C7F540D7F440}"/>
                </a:ext>
              </a:extLst>
            </p:cNvPr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3628;p56">
              <a:extLst>
                <a:ext uri="{FF2B5EF4-FFF2-40B4-BE49-F238E27FC236}">
                  <a16:creationId xmlns:a16="http://schemas.microsoft.com/office/drawing/2014/main" id="{953861B7-ED4B-BF5F-A600-DD819765AB64}"/>
                </a:ext>
              </a:extLst>
            </p:cNvPr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3629;p56">
              <a:extLst>
                <a:ext uri="{FF2B5EF4-FFF2-40B4-BE49-F238E27FC236}">
                  <a16:creationId xmlns:a16="http://schemas.microsoft.com/office/drawing/2014/main" id="{E3847D5D-F8EB-0344-7326-177E9E367A3D}"/>
                </a:ext>
              </a:extLst>
            </p:cNvPr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3630;p56">
              <a:extLst>
                <a:ext uri="{FF2B5EF4-FFF2-40B4-BE49-F238E27FC236}">
                  <a16:creationId xmlns:a16="http://schemas.microsoft.com/office/drawing/2014/main" id="{502AA0DC-7453-14CD-8776-36A2341F23D3}"/>
                </a:ext>
              </a:extLst>
            </p:cNvPr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3631;p56">
              <a:extLst>
                <a:ext uri="{FF2B5EF4-FFF2-40B4-BE49-F238E27FC236}">
                  <a16:creationId xmlns:a16="http://schemas.microsoft.com/office/drawing/2014/main" id="{CBBF09C3-65C1-F8A5-FD25-F966692120BA}"/>
                </a:ext>
              </a:extLst>
            </p:cNvPr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3632;p56">
              <a:extLst>
                <a:ext uri="{FF2B5EF4-FFF2-40B4-BE49-F238E27FC236}">
                  <a16:creationId xmlns:a16="http://schemas.microsoft.com/office/drawing/2014/main" id="{280A794B-CB65-4CF7-E87B-48A70C954343}"/>
                </a:ext>
              </a:extLst>
            </p:cNvPr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3633;p56">
              <a:extLst>
                <a:ext uri="{FF2B5EF4-FFF2-40B4-BE49-F238E27FC236}">
                  <a16:creationId xmlns:a16="http://schemas.microsoft.com/office/drawing/2014/main" id="{E7BD3620-34D4-0741-32E8-E02AE19FEB6A}"/>
                </a:ext>
              </a:extLst>
            </p:cNvPr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3634;p56">
              <a:extLst>
                <a:ext uri="{FF2B5EF4-FFF2-40B4-BE49-F238E27FC236}">
                  <a16:creationId xmlns:a16="http://schemas.microsoft.com/office/drawing/2014/main" id="{1A38D9B1-8DC6-DD1E-57F3-1D3FB5C786FA}"/>
                </a:ext>
              </a:extLst>
            </p:cNvPr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3635;p56">
              <a:extLst>
                <a:ext uri="{FF2B5EF4-FFF2-40B4-BE49-F238E27FC236}">
                  <a16:creationId xmlns:a16="http://schemas.microsoft.com/office/drawing/2014/main" id="{9238F65E-3874-73DC-27D4-3EFE19ACE6D5}"/>
                </a:ext>
              </a:extLst>
            </p:cNvPr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3636;p56">
              <a:extLst>
                <a:ext uri="{FF2B5EF4-FFF2-40B4-BE49-F238E27FC236}">
                  <a16:creationId xmlns:a16="http://schemas.microsoft.com/office/drawing/2014/main" id="{34509272-F80D-31E0-2152-8DD5E1407DFB}"/>
                </a:ext>
              </a:extLst>
            </p:cNvPr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3637;p56">
              <a:extLst>
                <a:ext uri="{FF2B5EF4-FFF2-40B4-BE49-F238E27FC236}">
                  <a16:creationId xmlns:a16="http://schemas.microsoft.com/office/drawing/2014/main" id="{89F8AF6F-2C9E-4A24-C13F-4129B4621289}"/>
                </a:ext>
              </a:extLst>
            </p:cNvPr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3638;p56">
              <a:extLst>
                <a:ext uri="{FF2B5EF4-FFF2-40B4-BE49-F238E27FC236}">
                  <a16:creationId xmlns:a16="http://schemas.microsoft.com/office/drawing/2014/main" id="{C6DF2E29-44FE-D460-ECE2-30399C0D6B2E}"/>
                </a:ext>
              </a:extLst>
            </p:cNvPr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3639;p56">
              <a:extLst>
                <a:ext uri="{FF2B5EF4-FFF2-40B4-BE49-F238E27FC236}">
                  <a16:creationId xmlns:a16="http://schemas.microsoft.com/office/drawing/2014/main" id="{C702D032-ECA8-310F-AFB5-C77B70457F52}"/>
                </a:ext>
              </a:extLst>
            </p:cNvPr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3640;p56">
              <a:extLst>
                <a:ext uri="{FF2B5EF4-FFF2-40B4-BE49-F238E27FC236}">
                  <a16:creationId xmlns:a16="http://schemas.microsoft.com/office/drawing/2014/main" id="{B1E26CE9-AE1D-8CF6-F50A-74B49156BF1B}"/>
                </a:ext>
              </a:extLst>
            </p:cNvPr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3641;p56">
              <a:extLst>
                <a:ext uri="{FF2B5EF4-FFF2-40B4-BE49-F238E27FC236}">
                  <a16:creationId xmlns:a16="http://schemas.microsoft.com/office/drawing/2014/main" id="{50E75A49-F245-CCE5-B02F-4487454A098C}"/>
                </a:ext>
              </a:extLst>
            </p:cNvPr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3642;p56">
              <a:extLst>
                <a:ext uri="{FF2B5EF4-FFF2-40B4-BE49-F238E27FC236}">
                  <a16:creationId xmlns:a16="http://schemas.microsoft.com/office/drawing/2014/main" id="{AB7FE20B-D886-94E2-06DC-C25A10083F85}"/>
                </a:ext>
              </a:extLst>
            </p:cNvPr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3643;p56">
              <a:extLst>
                <a:ext uri="{FF2B5EF4-FFF2-40B4-BE49-F238E27FC236}">
                  <a16:creationId xmlns:a16="http://schemas.microsoft.com/office/drawing/2014/main" id="{51287390-CA77-B3FE-79F3-FC0CD31F8EEC}"/>
                </a:ext>
              </a:extLst>
            </p:cNvPr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3644;p56">
              <a:extLst>
                <a:ext uri="{FF2B5EF4-FFF2-40B4-BE49-F238E27FC236}">
                  <a16:creationId xmlns:a16="http://schemas.microsoft.com/office/drawing/2014/main" id="{45FFC0C9-6C5C-1685-9FE1-BD08CBA03751}"/>
                </a:ext>
              </a:extLst>
            </p:cNvPr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3645;p56">
              <a:extLst>
                <a:ext uri="{FF2B5EF4-FFF2-40B4-BE49-F238E27FC236}">
                  <a16:creationId xmlns:a16="http://schemas.microsoft.com/office/drawing/2014/main" id="{1D4DCB28-6B95-967F-8D08-8BA189D7AAB7}"/>
                </a:ext>
              </a:extLst>
            </p:cNvPr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3646;p56">
              <a:extLst>
                <a:ext uri="{FF2B5EF4-FFF2-40B4-BE49-F238E27FC236}">
                  <a16:creationId xmlns:a16="http://schemas.microsoft.com/office/drawing/2014/main" id="{C45BFA26-93A2-727B-A16B-9CE1F9AB661D}"/>
                </a:ext>
              </a:extLst>
            </p:cNvPr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3647;p56">
              <a:extLst>
                <a:ext uri="{FF2B5EF4-FFF2-40B4-BE49-F238E27FC236}">
                  <a16:creationId xmlns:a16="http://schemas.microsoft.com/office/drawing/2014/main" id="{1EE1DEFA-F105-85B6-96CA-FD2E281AC131}"/>
                </a:ext>
              </a:extLst>
            </p:cNvPr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3648;p56">
              <a:extLst>
                <a:ext uri="{FF2B5EF4-FFF2-40B4-BE49-F238E27FC236}">
                  <a16:creationId xmlns:a16="http://schemas.microsoft.com/office/drawing/2014/main" id="{7B3B7502-253C-D49A-07B5-6FF9F0528CB9}"/>
                </a:ext>
              </a:extLst>
            </p:cNvPr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3649;p56">
              <a:extLst>
                <a:ext uri="{FF2B5EF4-FFF2-40B4-BE49-F238E27FC236}">
                  <a16:creationId xmlns:a16="http://schemas.microsoft.com/office/drawing/2014/main" id="{6992F21F-00A7-983A-4537-5DC51A476CD2}"/>
                </a:ext>
              </a:extLst>
            </p:cNvPr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3650;p56">
              <a:extLst>
                <a:ext uri="{FF2B5EF4-FFF2-40B4-BE49-F238E27FC236}">
                  <a16:creationId xmlns:a16="http://schemas.microsoft.com/office/drawing/2014/main" id="{927A1203-B8D1-36CC-1D3E-3153086C7614}"/>
                </a:ext>
              </a:extLst>
            </p:cNvPr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3651;p56">
              <a:extLst>
                <a:ext uri="{FF2B5EF4-FFF2-40B4-BE49-F238E27FC236}">
                  <a16:creationId xmlns:a16="http://schemas.microsoft.com/office/drawing/2014/main" id="{F3E731F4-6F4A-8F37-8084-488B5A335154}"/>
                </a:ext>
              </a:extLst>
            </p:cNvPr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3652;p56">
              <a:extLst>
                <a:ext uri="{FF2B5EF4-FFF2-40B4-BE49-F238E27FC236}">
                  <a16:creationId xmlns:a16="http://schemas.microsoft.com/office/drawing/2014/main" id="{B5FFBA32-BC15-7370-4020-0122AB94DB78}"/>
                </a:ext>
              </a:extLst>
            </p:cNvPr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3653;p56">
              <a:extLst>
                <a:ext uri="{FF2B5EF4-FFF2-40B4-BE49-F238E27FC236}">
                  <a16:creationId xmlns:a16="http://schemas.microsoft.com/office/drawing/2014/main" id="{DB19BB60-7447-5EDF-52BC-3318BB503F5A}"/>
                </a:ext>
              </a:extLst>
            </p:cNvPr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3654;p56">
              <a:extLst>
                <a:ext uri="{FF2B5EF4-FFF2-40B4-BE49-F238E27FC236}">
                  <a16:creationId xmlns:a16="http://schemas.microsoft.com/office/drawing/2014/main" id="{C0DCBB35-4120-7C9C-2642-E1FC51BE7190}"/>
                </a:ext>
              </a:extLst>
            </p:cNvPr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3655;p56">
              <a:extLst>
                <a:ext uri="{FF2B5EF4-FFF2-40B4-BE49-F238E27FC236}">
                  <a16:creationId xmlns:a16="http://schemas.microsoft.com/office/drawing/2014/main" id="{6DB7B5E3-5BCC-58A1-0235-888D42028610}"/>
                </a:ext>
              </a:extLst>
            </p:cNvPr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3656;p56">
              <a:extLst>
                <a:ext uri="{FF2B5EF4-FFF2-40B4-BE49-F238E27FC236}">
                  <a16:creationId xmlns:a16="http://schemas.microsoft.com/office/drawing/2014/main" id="{F8EE2AE1-A3B3-95C2-9C2D-DFCB15D7681B}"/>
                </a:ext>
              </a:extLst>
            </p:cNvPr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3657;p56">
              <a:extLst>
                <a:ext uri="{FF2B5EF4-FFF2-40B4-BE49-F238E27FC236}">
                  <a16:creationId xmlns:a16="http://schemas.microsoft.com/office/drawing/2014/main" id="{D3E9AFA8-0A4B-7072-403F-B23C92576028}"/>
                </a:ext>
              </a:extLst>
            </p:cNvPr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3658;p56">
              <a:extLst>
                <a:ext uri="{FF2B5EF4-FFF2-40B4-BE49-F238E27FC236}">
                  <a16:creationId xmlns:a16="http://schemas.microsoft.com/office/drawing/2014/main" id="{399C4BBE-EDC0-B04B-C991-672BBB0BE775}"/>
                </a:ext>
              </a:extLst>
            </p:cNvPr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3659;p56">
              <a:extLst>
                <a:ext uri="{FF2B5EF4-FFF2-40B4-BE49-F238E27FC236}">
                  <a16:creationId xmlns:a16="http://schemas.microsoft.com/office/drawing/2014/main" id="{7EF68EC3-C290-CAB8-5DE3-C0F0428CFE16}"/>
                </a:ext>
              </a:extLst>
            </p:cNvPr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3660;p56">
              <a:extLst>
                <a:ext uri="{FF2B5EF4-FFF2-40B4-BE49-F238E27FC236}">
                  <a16:creationId xmlns:a16="http://schemas.microsoft.com/office/drawing/2014/main" id="{9574731D-6599-F710-912F-378E2521F9BE}"/>
                </a:ext>
              </a:extLst>
            </p:cNvPr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3661;p56">
              <a:extLst>
                <a:ext uri="{FF2B5EF4-FFF2-40B4-BE49-F238E27FC236}">
                  <a16:creationId xmlns:a16="http://schemas.microsoft.com/office/drawing/2014/main" id="{06113B4B-8F0E-8C69-D007-EBB70A9F6CDF}"/>
                </a:ext>
              </a:extLst>
            </p:cNvPr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3662;p56">
              <a:extLst>
                <a:ext uri="{FF2B5EF4-FFF2-40B4-BE49-F238E27FC236}">
                  <a16:creationId xmlns:a16="http://schemas.microsoft.com/office/drawing/2014/main" id="{A4DCD352-2A31-BF26-4DF4-8C4F486382D3}"/>
                </a:ext>
              </a:extLst>
            </p:cNvPr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3663;p56">
              <a:extLst>
                <a:ext uri="{FF2B5EF4-FFF2-40B4-BE49-F238E27FC236}">
                  <a16:creationId xmlns:a16="http://schemas.microsoft.com/office/drawing/2014/main" id="{5798AB73-A6B5-DA4D-8FDF-25106B4E14D7}"/>
                </a:ext>
              </a:extLst>
            </p:cNvPr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3664;p56">
              <a:extLst>
                <a:ext uri="{FF2B5EF4-FFF2-40B4-BE49-F238E27FC236}">
                  <a16:creationId xmlns:a16="http://schemas.microsoft.com/office/drawing/2014/main" id="{2F6078DE-D1C0-57FB-BE43-4389AD6DCB68}"/>
                </a:ext>
              </a:extLst>
            </p:cNvPr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3665;p56">
              <a:extLst>
                <a:ext uri="{FF2B5EF4-FFF2-40B4-BE49-F238E27FC236}">
                  <a16:creationId xmlns:a16="http://schemas.microsoft.com/office/drawing/2014/main" id="{23A6D6A7-7B49-DDAB-0A4F-EA73A9AD5E91}"/>
                </a:ext>
              </a:extLst>
            </p:cNvPr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3666;p56">
              <a:extLst>
                <a:ext uri="{FF2B5EF4-FFF2-40B4-BE49-F238E27FC236}">
                  <a16:creationId xmlns:a16="http://schemas.microsoft.com/office/drawing/2014/main" id="{69064578-3C1F-D31C-F177-C4762A0B03BB}"/>
                </a:ext>
              </a:extLst>
            </p:cNvPr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3667;p56">
              <a:extLst>
                <a:ext uri="{FF2B5EF4-FFF2-40B4-BE49-F238E27FC236}">
                  <a16:creationId xmlns:a16="http://schemas.microsoft.com/office/drawing/2014/main" id="{306BC846-ED54-5188-5A8E-882AAF17ABD9}"/>
                </a:ext>
              </a:extLst>
            </p:cNvPr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3668;p56">
              <a:extLst>
                <a:ext uri="{FF2B5EF4-FFF2-40B4-BE49-F238E27FC236}">
                  <a16:creationId xmlns:a16="http://schemas.microsoft.com/office/drawing/2014/main" id="{ADBFFA24-98AF-FCEC-2BB2-DFA5422B8000}"/>
                </a:ext>
              </a:extLst>
            </p:cNvPr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3669;p56">
              <a:extLst>
                <a:ext uri="{FF2B5EF4-FFF2-40B4-BE49-F238E27FC236}">
                  <a16:creationId xmlns:a16="http://schemas.microsoft.com/office/drawing/2014/main" id="{99510CF0-8D91-D0C6-8C0D-A43FC723A13B}"/>
                </a:ext>
              </a:extLst>
            </p:cNvPr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3670;p56">
              <a:extLst>
                <a:ext uri="{FF2B5EF4-FFF2-40B4-BE49-F238E27FC236}">
                  <a16:creationId xmlns:a16="http://schemas.microsoft.com/office/drawing/2014/main" id="{36ADA929-3298-7006-7C77-339030D4C49B}"/>
                </a:ext>
              </a:extLst>
            </p:cNvPr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3671;p56">
              <a:extLst>
                <a:ext uri="{FF2B5EF4-FFF2-40B4-BE49-F238E27FC236}">
                  <a16:creationId xmlns:a16="http://schemas.microsoft.com/office/drawing/2014/main" id="{DC62B571-05DD-0929-1313-0011FF716191}"/>
                </a:ext>
              </a:extLst>
            </p:cNvPr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3672;p56">
              <a:extLst>
                <a:ext uri="{FF2B5EF4-FFF2-40B4-BE49-F238E27FC236}">
                  <a16:creationId xmlns:a16="http://schemas.microsoft.com/office/drawing/2014/main" id="{96FD2AA1-98B9-70BD-812D-3E5664952F6A}"/>
                </a:ext>
              </a:extLst>
            </p:cNvPr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3673;p56">
              <a:extLst>
                <a:ext uri="{FF2B5EF4-FFF2-40B4-BE49-F238E27FC236}">
                  <a16:creationId xmlns:a16="http://schemas.microsoft.com/office/drawing/2014/main" id="{1B07B695-5B31-EA91-0654-0B77F99EE2EE}"/>
                </a:ext>
              </a:extLst>
            </p:cNvPr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3674;p56">
              <a:extLst>
                <a:ext uri="{FF2B5EF4-FFF2-40B4-BE49-F238E27FC236}">
                  <a16:creationId xmlns:a16="http://schemas.microsoft.com/office/drawing/2014/main" id="{98D99BF6-0148-6D8C-E7FB-5B97302F9287}"/>
                </a:ext>
              </a:extLst>
            </p:cNvPr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3675;p56">
              <a:extLst>
                <a:ext uri="{FF2B5EF4-FFF2-40B4-BE49-F238E27FC236}">
                  <a16:creationId xmlns:a16="http://schemas.microsoft.com/office/drawing/2014/main" id="{1A10F8B7-39E4-27A0-866D-0D70B8D63726}"/>
                </a:ext>
              </a:extLst>
            </p:cNvPr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3676;p56">
              <a:extLst>
                <a:ext uri="{FF2B5EF4-FFF2-40B4-BE49-F238E27FC236}">
                  <a16:creationId xmlns:a16="http://schemas.microsoft.com/office/drawing/2014/main" id="{22FDB64E-C158-2FD5-BFE3-973AFA602CCA}"/>
                </a:ext>
              </a:extLst>
            </p:cNvPr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3677;p56">
              <a:extLst>
                <a:ext uri="{FF2B5EF4-FFF2-40B4-BE49-F238E27FC236}">
                  <a16:creationId xmlns:a16="http://schemas.microsoft.com/office/drawing/2014/main" id="{D2C7D2E4-95D9-228F-4FA7-E73F71172C5F}"/>
                </a:ext>
              </a:extLst>
            </p:cNvPr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3678;p56">
              <a:extLst>
                <a:ext uri="{FF2B5EF4-FFF2-40B4-BE49-F238E27FC236}">
                  <a16:creationId xmlns:a16="http://schemas.microsoft.com/office/drawing/2014/main" id="{F6D6FCB7-6419-3AE4-2929-2A25B443C25E}"/>
                </a:ext>
              </a:extLst>
            </p:cNvPr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3679;p56">
              <a:extLst>
                <a:ext uri="{FF2B5EF4-FFF2-40B4-BE49-F238E27FC236}">
                  <a16:creationId xmlns:a16="http://schemas.microsoft.com/office/drawing/2014/main" id="{A090C6BB-1CB0-3310-8B9D-AC3578E36D04}"/>
                </a:ext>
              </a:extLst>
            </p:cNvPr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3680;p56">
              <a:extLst>
                <a:ext uri="{FF2B5EF4-FFF2-40B4-BE49-F238E27FC236}">
                  <a16:creationId xmlns:a16="http://schemas.microsoft.com/office/drawing/2014/main" id="{9B88F595-601D-3566-C6E9-9EBE366981E3}"/>
                </a:ext>
              </a:extLst>
            </p:cNvPr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3681;p56">
              <a:extLst>
                <a:ext uri="{FF2B5EF4-FFF2-40B4-BE49-F238E27FC236}">
                  <a16:creationId xmlns:a16="http://schemas.microsoft.com/office/drawing/2014/main" id="{61FE77D1-FCAA-D1AE-C6F4-908D5703220B}"/>
                </a:ext>
              </a:extLst>
            </p:cNvPr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3682;p56">
              <a:extLst>
                <a:ext uri="{FF2B5EF4-FFF2-40B4-BE49-F238E27FC236}">
                  <a16:creationId xmlns:a16="http://schemas.microsoft.com/office/drawing/2014/main" id="{2CE481A0-FD9B-BB9C-0CC9-BFD020626D24}"/>
                </a:ext>
              </a:extLst>
            </p:cNvPr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3683;p56">
              <a:extLst>
                <a:ext uri="{FF2B5EF4-FFF2-40B4-BE49-F238E27FC236}">
                  <a16:creationId xmlns:a16="http://schemas.microsoft.com/office/drawing/2014/main" id="{1ACB1970-5EED-439B-5DA3-1466C329CE61}"/>
                </a:ext>
              </a:extLst>
            </p:cNvPr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3684;p56">
              <a:extLst>
                <a:ext uri="{FF2B5EF4-FFF2-40B4-BE49-F238E27FC236}">
                  <a16:creationId xmlns:a16="http://schemas.microsoft.com/office/drawing/2014/main" id="{901424CD-320D-BB73-1F54-CB242A56362C}"/>
                </a:ext>
              </a:extLst>
            </p:cNvPr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3685;p56">
              <a:extLst>
                <a:ext uri="{FF2B5EF4-FFF2-40B4-BE49-F238E27FC236}">
                  <a16:creationId xmlns:a16="http://schemas.microsoft.com/office/drawing/2014/main" id="{DFA4CCC0-2F2E-A7BA-A085-A52BF3CE8937}"/>
                </a:ext>
              </a:extLst>
            </p:cNvPr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3686;p56">
              <a:extLst>
                <a:ext uri="{FF2B5EF4-FFF2-40B4-BE49-F238E27FC236}">
                  <a16:creationId xmlns:a16="http://schemas.microsoft.com/office/drawing/2014/main" id="{FC5A31F2-CEB2-2543-B79F-59C62365598E}"/>
                </a:ext>
              </a:extLst>
            </p:cNvPr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3687;p56">
              <a:extLst>
                <a:ext uri="{FF2B5EF4-FFF2-40B4-BE49-F238E27FC236}">
                  <a16:creationId xmlns:a16="http://schemas.microsoft.com/office/drawing/2014/main" id="{EB17AB4B-8473-AD0F-5367-1D3BFD9F8399}"/>
                </a:ext>
              </a:extLst>
            </p:cNvPr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3688;p56">
              <a:extLst>
                <a:ext uri="{FF2B5EF4-FFF2-40B4-BE49-F238E27FC236}">
                  <a16:creationId xmlns:a16="http://schemas.microsoft.com/office/drawing/2014/main" id="{867DB79E-4B81-7311-C633-C70485AE57DE}"/>
                </a:ext>
              </a:extLst>
            </p:cNvPr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3689;p56">
              <a:extLst>
                <a:ext uri="{FF2B5EF4-FFF2-40B4-BE49-F238E27FC236}">
                  <a16:creationId xmlns:a16="http://schemas.microsoft.com/office/drawing/2014/main" id="{9EC1DE91-EA18-9CDE-06D3-2E3E44839D6F}"/>
                </a:ext>
              </a:extLst>
            </p:cNvPr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3690;p56">
              <a:extLst>
                <a:ext uri="{FF2B5EF4-FFF2-40B4-BE49-F238E27FC236}">
                  <a16:creationId xmlns:a16="http://schemas.microsoft.com/office/drawing/2014/main" id="{1676DBF4-5642-8656-90F5-3CFC15DBE8AC}"/>
                </a:ext>
              </a:extLst>
            </p:cNvPr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3691;p56">
              <a:extLst>
                <a:ext uri="{FF2B5EF4-FFF2-40B4-BE49-F238E27FC236}">
                  <a16:creationId xmlns:a16="http://schemas.microsoft.com/office/drawing/2014/main" id="{45395A77-465F-ACF2-4640-6A3AAE45B16E}"/>
                </a:ext>
              </a:extLst>
            </p:cNvPr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3692;p56">
              <a:extLst>
                <a:ext uri="{FF2B5EF4-FFF2-40B4-BE49-F238E27FC236}">
                  <a16:creationId xmlns:a16="http://schemas.microsoft.com/office/drawing/2014/main" id="{BEF704A3-3658-7309-D2FB-3B2EA4AFE409}"/>
                </a:ext>
              </a:extLst>
            </p:cNvPr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3693;p56">
              <a:extLst>
                <a:ext uri="{FF2B5EF4-FFF2-40B4-BE49-F238E27FC236}">
                  <a16:creationId xmlns:a16="http://schemas.microsoft.com/office/drawing/2014/main" id="{EF60F456-F3CA-E423-7305-5656C8A7EFBD}"/>
                </a:ext>
              </a:extLst>
            </p:cNvPr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3694;p56">
              <a:extLst>
                <a:ext uri="{FF2B5EF4-FFF2-40B4-BE49-F238E27FC236}">
                  <a16:creationId xmlns:a16="http://schemas.microsoft.com/office/drawing/2014/main" id="{2C732E61-3724-397E-B3D3-D3C19DECB010}"/>
                </a:ext>
              </a:extLst>
            </p:cNvPr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3695;p56">
              <a:extLst>
                <a:ext uri="{FF2B5EF4-FFF2-40B4-BE49-F238E27FC236}">
                  <a16:creationId xmlns:a16="http://schemas.microsoft.com/office/drawing/2014/main" id="{3E204B46-508D-B73F-0E9A-E2E729706F7D}"/>
                </a:ext>
              </a:extLst>
            </p:cNvPr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3696;p56">
              <a:extLst>
                <a:ext uri="{FF2B5EF4-FFF2-40B4-BE49-F238E27FC236}">
                  <a16:creationId xmlns:a16="http://schemas.microsoft.com/office/drawing/2014/main" id="{B1FBE91A-9570-A242-AA3B-18EEA5BE1405}"/>
                </a:ext>
              </a:extLst>
            </p:cNvPr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3697;p56">
              <a:extLst>
                <a:ext uri="{FF2B5EF4-FFF2-40B4-BE49-F238E27FC236}">
                  <a16:creationId xmlns:a16="http://schemas.microsoft.com/office/drawing/2014/main" id="{702D6D69-204A-9185-B861-09340530DAD7}"/>
                </a:ext>
              </a:extLst>
            </p:cNvPr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3698;p56">
              <a:extLst>
                <a:ext uri="{FF2B5EF4-FFF2-40B4-BE49-F238E27FC236}">
                  <a16:creationId xmlns:a16="http://schemas.microsoft.com/office/drawing/2014/main" id="{1B50CFE1-0330-E7E6-6905-E52C4DA2C2BD}"/>
                </a:ext>
              </a:extLst>
            </p:cNvPr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3699;p56">
              <a:extLst>
                <a:ext uri="{FF2B5EF4-FFF2-40B4-BE49-F238E27FC236}">
                  <a16:creationId xmlns:a16="http://schemas.microsoft.com/office/drawing/2014/main" id="{48DECBE8-788B-9456-51DA-F21FC2E18060}"/>
                </a:ext>
              </a:extLst>
            </p:cNvPr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3700;p56">
              <a:extLst>
                <a:ext uri="{FF2B5EF4-FFF2-40B4-BE49-F238E27FC236}">
                  <a16:creationId xmlns:a16="http://schemas.microsoft.com/office/drawing/2014/main" id="{CBAC9E9E-C94E-98B9-82D6-62839F08AC40}"/>
                </a:ext>
              </a:extLst>
            </p:cNvPr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3701;p56">
              <a:extLst>
                <a:ext uri="{FF2B5EF4-FFF2-40B4-BE49-F238E27FC236}">
                  <a16:creationId xmlns:a16="http://schemas.microsoft.com/office/drawing/2014/main" id="{EECA7FC0-4E4D-51E0-BA6D-7E69B522D63D}"/>
                </a:ext>
              </a:extLst>
            </p:cNvPr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3702;p56">
              <a:extLst>
                <a:ext uri="{FF2B5EF4-FFF2-40B4-BE49-F238E27FC236}">
                  <a16:creationId xmlns:a16="http://schemas.microsoft.com/office/drawing/2014/main" id="{447F3916-A43E-1DA8-D8B2-EDD8BB86B8ED}"/>
                </a:ext>
              </a:extLst>
            </p:cNvPr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3703;p56">
              <a:extLst>
                <a:ext uri="{FF2B5EF4-FFF2-40B4-BE49-F238E27FC236}">
                  <a16:creationId xmlns:a16="http://schemas.microsoft.com/office/drawing/2014/main" id="{B3DB96DC-DF09-1C9C-89E9-1ADEF47CAAE0}"/>
                </a:ext>
              </a:extLst>
            </p:cNvPr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3704;p56">
              <a:extLst>
                <a:ext uri="{FF2B5EF4-FFF2-40B4-BE49-F238E27FC236}">
                  <a16:creationId xmlns:a16="http://schemas.microsoft.com/office/drawing/2014/main" id="{83925580-49B5-6538-8710-5655C71CBF6D}"/>
                </a:ext>
              </a:extLst>
            </p:cNvPr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3705;p56">
              <a:extLst>
                <a:ext uri="{FF2B5EF4-FFF2-40B4-BE49-F238E27FC236}">
                  <a16:creationId xmlns:a16="http://schemas.microsoft.com/office/drawing/2014/main" id="{0CFFB843-8C32-9A65-A049-FAC8C72FDFC6}"/>
                </a:ext>
              </a:extLst>
            </p:cNvPr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3706;p56">
              <a:extLst>
                <a:ext uri="{FF2B5EF4-FFF2-40B4-BE49-F238E27FC236}">
                  <a16:creationId xmlns:a16="http://schemas.microsoft.com/office/drawing/2014/main" id="{4D166B3F-E847-372C-3BD0-8DCDF12523DD}"/>
                </a:ext>
              </a:extLst>
            </p:cNvPr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3707;p56">
              <a:extLst>
                <a:ext uri="{FF2B5EF4-FFF2-40B4-BE49-F238E27FC236}">
                  <a16:creationId xmlns:a16="http://schemas.microsoft.com/office/drawing/2014/main" id="{1B65AE5F-4738-8BB3-2FEF-657277E1D57E}"/>
                </a:ext>
              </a:extLst>
            </p:cNvPr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3708;p56">
              <a:extLst>
                <a:ext uri="{FF2B5EF4-FFF2-40B4-BE49-F238E27FC236}">
                  <a16:creationId xmlns:a16="http://schemas.microsoft.com/office/drawing/2014/main" id="{5E1B072C-9567-AC33-3C04-ADBA1CC7CC2B}"/>
                </a:ext>
              </a:extLst>
            </p:cNvPr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3709;p56">
              <a:extLst>
                <a:ext uri="{FF2B5EF4-FFF2-40B4-BE49-F238E27FC236}">
                  <a16:creationId xmlns:a16="http://schemas.microsoft.com/office/drawing/2014/main" id="{7D169EE6-F516-BC82-58C4-1830D5630792}"/>
                </a:ext>
              </a:extLst>
            </p:cNvPr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3710;p56">
              <a:extLst>
                <a:ext uri="{FF2B5EF4-FFF2-40B4-BE49-F238E27FC236}">
                  <a16:creationId xmlns:a16="http://schemas.microsoft.com/office/drawing/2014/main" id="{FF99671F-37D0-7554-ECA3-1C7BD5A11293}"/>
                </a:ext>
              </a:extLst>
            </p:cNvPr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3711;p56">
              <a:extLst>
                <a:ext uri="{FF2B5EF4-FFF2-40B4-BE49-F238E27FC236}">
                  <a16:creationId xmlns:a16="http://schemas.microsoft.com/office/drawing/2014/main" id="{5E6F478C-56DC-FB38-7E26-FEC9F8DF09AB}"/>
                </a:ext>
              </a:extLst>
            </p:cNvPr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3712;p56">
              <a:extLst>
                <a:ext uri="{FF2B5EF4-FFF2-40B4-BE49-F238E27FC236}">
                  <a16:creationId xmlns:a16="http://schemas.microsoft.com/office/drawing/2014/main" id="{1BB0F2C0-150A-6764-F6CC-99A88F4A4880}"/>
                </a:ext>
              </a:extLst>
            </p:cNvPr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3713;p56">
              <a:extLst>
                <a:ext uri="{FF2B5EF4-FFF2-40B4-BE49-F238E27FC236}">
                  <a16:creationId xmlns:a16="http://schemas.microsoft.com/office/drawing/2014/main" id="{8891F15F-4330-0EA3-DB0B-AB151BB660D9}"/>
                </a:ext>
              </a:extLst>
            </p:cNvPr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3714;p56">
              <a:extLst>
                <a:ext uri="{FF2B5EF4-FFF2-40B4-BE49-F238E27FC236}">
                  <a16:creationId xmlns:a16="http://schemas.microsoft.com/office/drawing/2014/main" id="{87E544D1-A699-20ED-FAB4-21376411F3DD}"/>
                </a:ext>
              </a:extLst>
            </p:cNvPr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3715;p56">
              <a:extLst>
                <a:ext uri="{FF2B5EF4-FFF2-40B4-BE49-F238E27FC236}">
                  <a16:creationId xmlns:a16="http://schemas.microsoft.com/office/drawing/2014/main" id="{8546E261-AE58-DFAA-449B-F73C7DBEE9F0}"/>
                </a:ext>
              </a:extLst>
            </p:cNvPr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3716;p56">
              <a:extLst>
                <a:ext uri="{FF2B5EF4-FFF2-40B4-BE49-F238E27FC236}">
                  <a16:creationId xmlns:a16="http://schemas.microsoft.com/office/drawing/2014/main" id="{28717FD7-64A7-ACB6-FC84-73FE0F35ED98}"/>
                </a:ext>
              </a:extLst>
            </p:cNvPr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3717;p56">
              <a:extLst>
                <a:ext uri="{FF2B5EF4-FFF2-40B4-BE49-F238E27FC236}">
                  <a16:creationId xmlns:a16="http://schemas.microsoft.com/office/drawing/2014/main" id="{D6E217CF-5D54-E5A9-D1D3-9C635D51CF2A}"/>
                </a:ext>
              </a:extLst>
            </p:cNvPr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3718;p56">
              <a:extLst>
                <a:ext uri="{FF2B5EF4-FFF2-40B4-BE49-F238E27FC236}">
                  <a16:creationId xmlns:a16="http://schemas.microsoft.com/office/drawing/2014/main" id="{1A1CCE2A-9C51-59F5-9195-9D376FAE2B2D}"/>
                </a:ext>
              </a:extLst>
            </p:cNvPr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3719;p56">
              <a:extLst>
                <a:ext uri="{FF2B5EF4-FFF2-40B4-BE49-F238E27FC236}">
                  <a16:creationId xmlns:a16="http://schemas.microsoft.com/office/drawing/2014/main" id="{217771B8-D74F-A8CF-69CC-E26322D00A84}"/>
                </a:ext>
              </a:extLst>
            </p:cNvPr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3720;p56">
              <a:extLst>
                <a:ext uri="{FF2B5EF4-FFF2-40B4-BE49-F238E27FC236}">
                  <a16:creationId xmlns:a16="http://schemas.microsoft.com/office/drawing/2014/main" id="{7C83783F-E70F-518E-ED16-E3DF11CED605}"/>
                </a:ext>
              </a:extLst>
            </p:cNvPr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3721;p56">
              <a:extLst>
                <a:ext uri="{FF2B5EF4-FFF2-40B4-BE49-F238E27FC236}">
                  <a16:creationId xmlns:a16="http://schemas.microsoft.com/office/drawing/2014/main" id="{96E2E838-0BAF-28A8-A617-367C12CF3313}"/>
                </a:ext>
              </a:extLst>
            </p:cNvPr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3722;p56">
              <a:extLst>
                <a:ext uri="{FF2B5EF4-FFF2-40B4-BE49-F238E27FC236}">
                  <a16:creationId xmlns:a16="http://schemas.microsoft.com/office/drawing/2014/main" id="{52D96F38-E248-EC57-34EE-B44B8CCB3BB5}"/>
                </a:ext>
              </a:extLst>
            </p:cNvPr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3723;p56">
              <a:extLst>
                <a:ext uri="{FF2B5EF4-FFF2-40B4-BE49-F238E27FC236}">
                  <a16:creationId xmlns:a16="http://schemas.microsoft.com/office/drawing/2014/main" id="{12B6B896-F3AC-C505-1E47-EBA9D7F1AB32}"/>
                </a:ext>
              </a:extLst>
            </p:cNvPr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3724;p56">
              <a:extLst>
                <a:ext uri="{FF2B5EF4-FFF2-40B4-BE49-F238E27FC236}">
                  <a16:creationId xmlns:a16="http://schemas.microsoft.com/office/drawing/2014/main" id="{B68E2D67-4FED-37B6-E1F8-688C7FB383B5}"/>
                </a:ext>
              </a:extLst>
            </p:cNvPr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3725;p56">
              <a:extLst>
                <a:ext uri="{FF2B5EF4-FFF2-40B4-BE49-F238E27FC236}">
                  <a16:creationId xmlns:a16="http://schemas.microsoft.com/office/drawing/2014/main" id="{F57722DE-13F7-DD9C-0CBB-6B10517A18D7}"/>
                </a:ext>
              </a:extLst>
            </p:cNvPr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3726;p56">
              <a:extLst>
                <a:ext uri="{FF2B5EF4-FFF2-40B4-BE49-F238E27FC236}">
                  <a16:creationId xmlns:a16="http://schemas.microsoft.com/office/drawing/2014/main" id="{72D20A30-E74B-A028-701F-C6EC053DC917}"/>
                </a:ext>
              </a:extLst>
            </p:cNvPr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3727;p56">
              <a:extLst>
                <a:ext uri="{FF2B5EF4-FFF2-40B4-BE49-F238E27FC236}">
                  <a16:creationId xmlns:a16="http://schemas.microsoft.com/office/drawing/2014/main" id="{02B94849-7223-81BE-81C5-76BC2CE7F6D6}"/>
                </a:ext>
              </a:extLst>
            </p:cNvPr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3728;p56">
              <a:extLst>
                <a:ext uri="{FF2B5EF4-FFF2-40B4-BE49-F238E27FC236}">
                  <a16:creationId xmlns:a16="http://schemas.microsoft.com/office/drawing/2014/main" id="{11AF0CCE-4174-A49E-8134-3911F10EA348}"/>
                </a:ext>
              </a:extLst>
            </p:cNvPr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3729;p56">
              <a:extLst>
                <a:ext uri="{FF2B5EF4-FFF2-40B4-BE49-F238E27FC236}">
                  <a16:creationId xmlns:a16="http://schemas.microsoft.com/office/drawing/2014/main" id="{FA1DAE1B-360A-88AB-3CD9-FAA0CEDD4C66}"/>
                </a:ext>
              </a:extLst>
            </p:cNvPr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3730;p56">
              <a:extLst>
                <a:ext uri="{FF2B5EF4-FFF2-40B4-BE49-F238E27FC236}">
                  <a16:creationId xmlns:a16="http://schemas.microsoft.com/office/drawing/2014/main" id="{42317A67-552C-2410-3195-1D05A055150B}"/>
                </a:ext>
              </a:extLst>
            </p:cNvPr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3731;p56">
              <a:extLst>
                <a:ext uri="{FF2B5EF4-FFF2-40B4-BE49-F238E27FC236}">
                  <a16:creationId xmlns:a16="http://schemas.microsoft.com/office/drawing/2014/main" id="{36CEC5F0-4AE4-E5A5-4A49-89CB3F3F3E6B}"/>
                </a:ext>
              </a:extLst>
            </p:cNvPr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3732;p56">
              <a:extLst>
                <a:ext uri="{FF2B5EF4-FFF2-40B4-BE49-F238E27FC236}">
                  <a16:creationId xmlns:a16="http://schemas.microsoft.com/office/drawing/2014/main" id="{3D7E0000-EE69-CBC0-7FFA-FAC45965BC8F}"/>
                </a:ext>
              </a:extLst>
            </p:cNvPr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3733;p56">
              <a:extLst>
                <a:ext uri="{FF2B5EF4-FFF2-40B4-BE49-F238E27FC236}">
                  <a16:creationId xmlns:a16="http://schemas.microsoft.com/office/drawing/2014/main" id="{0C2EE156-2A20-0A2A-9461-079A8A5AC52D}"/>
                </a:ext>
              </a:extLst>
            </p:cNvPr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3734;p56">
              <a:extLst>
                <a:ext uri="{FF2B5EF4-FFF2-40B4-BE49-F238E27FC236}">
                  <a16:creationId xmlns:a16="http://schemas.microsoft.com/office/drawing/2014/main" id="{4CD81FF0-6EA9-4FAB-B63A-74F0A3198FF5}"/>
                </a:ext>
              </a:extLst>
            </p:cNvPr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3735;p56">
              <a:extLst>
                <a:ext uri="{FF2B5EF4-FFF2-40B4-BE49-F238E27FC236}">
                  <a16:creationId xmlns:a16="http://schemas.microsoft.com/office/drawing/2014/main" id="{B7F589CB-3BDF-4955-3EBC-9B08F485502E}"/>
                </a:ext>
              </a:extLst>
            </p:cNvPr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3736;p56">
              <a:extLst>
                <a:ext uri="{FF2B5EF4-FFF2-40B4-BE49-F238E27FC236}">
                  <a16:creationId xmlns:a16="http://schemas.microsoft.com/office/drawing/2014/main" id="{EC2697CA-0953-60FB-5E58-C8905F480082}"/>
                </a:ext>
              </a:extLst>
            </p:cNvPr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3737;p56">
              <a:extLst>
                <a:ext uri="{FF2B5EF4-FFF2-40B4-BE49-F238E27FC236}">
                  <a16:creationId xmlns:a16="http://schemas.microsoft.com/office/drawing/2014/main" id="{0BCB7A15-7C40-4946-AE7C-34CF8B9A0BF6}"/>
                </a:ext>
              </a:extLst>
            </p:cNvPr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3738;p56">
              <a:extLst>
                <a:ext uri="{FF2B5EF4-FFF2-40B4-BE49-F238E27FC236}">
                  <a16:creationId xmlns:a16="http://schemas.microsoft.com/office/drawing/2014/main" id="{8A03E8D0-E8B5-FAF3-B537-94739C451672}"/>
                </a:ext>
              </a:extLst>
            </p:cNvPr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3739;p56">
              <a:extLst>
                <a:ext uri="{FF2B5EF4-FFF2-40B4-BE49-F238E27FC236}">
                  <a16:creationId xmlns:a16="http://schemas.microsoft.com/office/drawing/2014/main" id="{CC638341-2275-4DA7-EC88-84844D01F3B1}"/>
                </a:ext>
              </a:extLst>
            </p:cNvPr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3740;p56">
              <a:extLst>
                <a:ext uri="{FF2B5EF4-FFF2-40B4-BE49-F238E27FC236}">
                  <a16:creationId xmlns:a16="http://schemas.microsoft.com/office/drawing/2014/main" id="{2A1B0ADD-7B89-5124-3098-E35DEA9CA2C3}"/>
                </a:ext>
              </a:extLst>
            </p:cNvPr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3741;p56">
              <a:extLst>
                <a:ext uri="{FF2B5EF4-FFF2-40B4-BE49-F238E27FC236}">
                  <a16:creationId xmlns:a16="http://schemas.microsoft.com/office/drawing/2014/main" id="{D5BA42BB-AF00-5A90-EEF7-070C866D2AFD}"/>
                </a:ext>
              </a:extLst>
            </p:cNvPr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3742;p56">
              <a:extLst>
                <a:ext uri="{FF2B5EF4-FFF2-40B4-BE49-F238E27FC236}">
                  <a16:creationId xmlns:a16="http://schemas.microsoft.com/office/drawing/2014/main" id="{0702D91F-C3BB-486C-C4E0-428831058948}"/>
                </a:ext>
              </a:extLst>
            </p:cNvPr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3743;p56">
              <a:extLst>
                <a:ext uri="{FF2B5EF4-FFF2-40B4-BE49-F238E27FC236}">
                  <a16:creationId xmlns:a16="http://schemas.microsoft.com/office/drawing/2014/main" id="{75C9A605-B931-4A85-5A49-79C65A867ED2}"/>
                </a:ext>
              </a:extLst>
            </p:cNvPr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3744;p56">
              <a:extLst>
                <a:ext uri="{FF2B5EF4-FFF2-40B4-BE49-F238E27FC236}">
                  <a16:creationId xmlns:a16="http://schemas.microsoft.com/office/drawing/2014/main" id="{364D81B0-7B4F-F916-DEA7-3AEBA6C45195}"/>
                </a:ext>
              </a:extLst>
            </p:cNvPr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3745;p56">
              <a:extLst>
                <a:ext uri="{FF2B5EF4-FFF2-40B4-BE49-F238E27FC236}">
                  <a16:creationId xmlns:a16="http://schemas.microsoft.com/office/drawing/2014/main" id="{9331BD0D-15C8-29A0-E808-095383A996F2}"/>
                </a:ext>
              </a:extLst>
            </p:cNvPr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3746;p56">
              <a:extLst>
                <a:ext uri="{FF2B5EF4-FFF2-40B4-BE49-F238E27FC236}">
                  <a16:creationId xmlns:a16="http://schemas.microsoft.com/office/drawing/2014/main" id="{AC4A5895-F72C-7F04-956B-C905EA8E0C0D}"/>
                </a:ext>
              </a:extLst>
            </p:cNvPr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3747;p56">
              <a:extLst>
                <a:ext uri="{FF2B5EF4-FFF2-40B4-BE49-F238E27FC236}">
                  <a16:creationId xmlns:a16="http://schemas.microsoft.com/office/drawing/2014/main" id="{C053A99E-F976-FDB1-F59B-C51F4010A0A6}"/>
                </a:ext>
              </a:extLst>
            </p:cNvPr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3748;p56">
              <a:extLst>
                <a:ext uri="{FF2B5EF4-FFF2-40B4-BE49-F238E27FC236}">
                  <a16:creationId xmlns:a16="http://schemas.microsoft.com/office/drawing/2014/main" id="{D69A6371-6B81-46D4-1957-306877A08D92}"/>
                </a:ext>
              </a:extLst>
            </p:cNvPr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3749;p56">
              <a:extLst>
                <a:ext uri="{FF2B5EF4-FFF2-40B4-BE49-F238E27FC236}">
                  <a16:creationId xmlns:a16="http://schemas.microsoft.com/office/drawing/2014/main" id="{8EFA14D6-F898-6591-11BC-4C977EF5891A}"/>
                </a:ext>
              </a:extLst>
            </p:cNvPr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3750;p56">
              <a:extLst>
                <a:ext uri="{FF2B5EF4-FFF2-40B4-BE49-F238E27FC236}">
                  <a16:creationId xmlns:a16="http://schemas.microsoft.com/office/drawing/2014/main" id="{C881FEA0-D794-4FEA-C7BB-14BFA193ACD4}"/>
                </a:ext>
              </a:extLst>
            </p:cNvPr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3751;p56">
              <a:extLst>
                <a:ext uri="{FF2B5EF4-FFF2-40B4-BE49-F238E27FC236}">
                  <a16:creationId xmlns:a16="http://schemas.microsoft.com/office/drawing/2014/main" id="{E8AEB82C-4145-B19D-262E-54FCA5F8D184}"/>
                </a:ext>
              </a:extLst>
            </p:cNvPr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3752;p56">
              <a:extLst>
                <a:ext uri="{FF2B5EF4-FFF2-40B4-BE49-F238E27FC236}">
                  <a16:creationId xmlns:a16="http://schemas.microsoft.com/office/drawing/2014/main" id="{60CB752E-3A77-4FCF-F469-0ACCF98DE99A}"/>
                </a:ext>
              </a:extLst>
            </p:cNvPr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3753;p56">
              <a:extLst>
                <a:ext uri="{FF2B5EF4-FFF2-40B4-BE49-F238E27FC236}">
                  <a16:creationId xmlns:a16="http://schemas.microsoft.com/office/drawing/2014/main" id="{4B1B3EF0-9693-4C87-94BB-9B61C1BD61D5}"/>
                </a:ext>
              </a:extLst>
            </p:cNvPr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3754;p56">
              <a:extLst>
                <a:ext uri="{FF2B5EF4-FFF2-40B4-BE49-F238E27FC236}">
                  <a16:creationId xmlns:a16="http://schemas.microsoft.com/office/drawing/2014/main" id="{1C583D82-8B5D-EEAA-2339-D4AB6628D8C6}"/>
                </a:ext>
              </a:extLst>
            </p:cNvPr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3755;p56">
              <a:extLst>
                <a:ext uri="{FF2B5EF4-FFF2-40B4-BE49-F238E27FC236}">
                  <a16:creationId xmlns:a16="http://schemas.microsoft.com/office/drawing/2014/main" id="{8404E0CF-2142-CEB9-B6D3-28DF251FA6B8}"/>
                </a:ext>
              </a:extLst>
            </p:cNvPr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3756;p56">
              <a:extLst>
                <a:ext uri="{FF2B5EF4-FFF2-40B4-BE49-F238E27FC236}">
                  <a16:creationId xmlns:a16="http://schemas.microsoft.com/office/drawing/2014/main" id="{05FA753A-CAD4-24B3-E638-9EF85EDBDF3C}"/>
                </a:ext>
              </a:extLst>
            </p:cNvPr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3757;p56">
              <a:extLst>
                <a:ext uri="{FF2B5EF4-FFF2-40B4-BE49-F238E27FC236}">
                  <a16:creationId xmlns:a16="http://schemas.microsoft.com/office/drawing/2014/main" id="{8AF7B667-F721-BFFB-6382-C1C578FEB887}"/>
                </a:ext>
              </a:extLst>
            </p:cNvPr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3758;p56">
              <a:extLst>
                <a:ext uri="{FF2B5EF4-FFF2-40B4-BE49-F238E27FC236}">
                  <a16:creationId xmlns:a16="http://schemas.microsoft.com/office/drawing/2014/main" id="{8523DF65-30A8-D720-0E42-7843BAFC188B}"/>
                </a:ext>
              </a:extLst>
            </p:cNvPr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3759;p56">
              <a:extLst>
                <a:ext uri="{FF2B5EF4-FFF2-40B4-BE49-F238E27FC236}">
                  <a16:creationId xmlns:a16="http://schemas.microsoft.com/office/drawing/2014/main" id="{99667C59-B808-D1C8-30D2-E5B3DAC8B865}"/>
                </a:ext>
              </a:extLst>
            </p:cNvPr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3760;p56">
              <a:extLst>
                <a:ext uri="{FF2B5EF4-FFF2-40B4-BE49-F238E27FC236}">
                  <a16:creationId xmlns:a16="http://schemas.microsoft.com/office/drawing/2014/main" id="{3E532C87-F6F6-FBAA-CC4C-DB818397E0C0}"/>
                </a:ext>
              </a:extLst>
            </p:cNvPr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3761;p56">
              <a:extLst>
                <a:ext uri="{FF2B5EF4-FFF2-40B4-BE49-F238E27FC236}">
                  <a16:creationId xmlns:a16="http://schemas.microsoft.com/office/drawing/2014/main" id="{7DC101BC-8CC5-1F0E-F8C4-10A960A9FC3C}"/>
                </a:ext>
              </a:extLst>
            </p:cNvPr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3762;p56">
              <a:extLst>
                <a:ext uri="{FF2B5EF4-FFF2-40B4-BE49-F238E27FC236}">
                  <a16:creationId xmlns:a16="http://schemas.microsoft.com/office/drawing/2014/main" id="{3E1A8714-9919-7DC2-5124-6A3FAF02D357}"/>
                </a:ext>
              </a:extLst>
            </p:cNvPr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3763;p56">
              <a:extLst>
                <a:ext uri="{FF2B5EF4-FFF2-40B4-BE49-F238E27FC236}">
                  <a16:creationId xmlns:a16="http://schemas.microsoft.com/office/drawing/2014/main" id="{0AA527F5-F38C-A080-3604-A8CFFAFDD3CD}"/>
                </a:ext>
              </a:extLst>
            </p:cNvPr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3764;p56">
              <a:extLst>
                <a:ext uri="{FF2B5EF4-FFF2-40B4-BE49-F238E27FC236}">
                  <a16:creationId xmlns:a16="http://schemas.microsoft.com/office/drawing/2014/main" id="{C06A9DD4-5747-B2E2-F5AC-998933E55FF0}"/>
                </a:ext>
              </a:extLst>
            </p:cNvPr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3765;p56">
              <a:extLst>
                <a:ext uri="{FF2B5EF4-FFF2-40B4-BE49-F238E27FC236}">
                  <a16:creationId xmlns:a16="http://schemas.microsoft.com/office/drawing/2014/main" id="{A6ED11C6-927B-40C4-3FAA-365551916194}"/>
                </a:ext>
              </a:extLst>
            </p:cNvPr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3766;p56">
              <a:extLst>
                <a:ext uri="{FF2B5EF4-FFF2-40B4-BE49-F238E27FC236}">
                  <a16:creationId xmlns:a16="http://schemas.microsoft.com/office/drawing/2014/main" id="{7B00C3C1-2B4C-11F3-25B1-E3496AB9B3F6}"/>
                </a:ext>
              </a:extLst>
            </p:cNvPr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3767;p56">
              <a:extLst>
                <a:ext uri="{FF2B5EF4-FFF2-40B4-BE49-F238E27FC236}">
                  <a16:creationId xmlns:a16="http://schemas.microsoft.com/office/drawing/2014/main" id="{79C13510-8879-D1D6-377C-279174740B58}"/>
                </a:ext>
              </a:extLst>
            </p:cNvPr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3768;p56">
              <a:extLst>
                <a:ext uri="{FF2B5EF4-FFF2-40B4-BE49-F238E27FC236}">
                  <a16:creationId xmlns:a16="http://schemas.microsoft.com/office/drawing/2014/main" id="{38B9B993-6BB1-AD16-F0E1-3A832387CF63}"/>
                </a:ext>
              </a:extLst>
            </p:cNvPr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3769;p56">
              <a:extLst>
                <a:ext uri="{FF2B5EF4-FFF2-40B4-BE49-F238E27FC236}">
                  <a16:creationId xmlns:a16="http://schemas.microsoft.com/office/drawing/2014/main" id="{928FB1FA-D483-685E-552D-14625C51D0DC}"/>
                </a:ext>
              </a:extLst>
            </p:cNvPr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3770;p56">
              <a:extLst>
                <a:ext uri="{FF2B5EF4-FFF2-40B4-BE49-F238E27FC236}">
                  <a16:creationId xmlns:a16="http://schemas.microsoft.com/office/drawing/2014/main" id="{21DDB6EC-BFA2-5A18-9D6B-4B856552ABDE}"/>
                </a:ext>
              </a:extLst>
            </p:cNvPr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3771;p56">
              <a:extLst>
                <a:ext uri="{FF2B5EF4-FFF2-40B4-BE49-F238E27FC236}">
                  <a16:creationId xmlns:a16="http://schemas.microsoft.com/office/drawing/2014/main" id="{4C36E191-5E98-D046-D014-7A7FAAAEAEA2}"/>
                </a:ext>
              </a:extLst>
            </p:cNvPr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3772;p56">
              <a:extLst>
                <a:ext uri="{FF2B5EF4-FFF2-40B4-BE49-F238E27FC236}">
                  <a16:creationId xmlns:a16="http://schemas.microsoft.com/office/drawing/2014/main" id="{E3FCB730-ACD0-604F-04FF-14D3359EB090}"/>
                </a:ext>
              </a:extLst>
            </p:cNvPr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3773;p56">
              <a:extLst>
                <a:ext uri="{FF2B5EF4-FFF2-40B4-BE49-F238E27FC236}">
                  <a16:creationId xmlns:a16="http://schemas.microsoft.com/office/drawing/2014/main" id="{357EA17E-6B30-6ACA-39BB-109516C9EC10}"/>
                </a:ext>
              </a:extLst>
            </p:cNvPr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3774;p56">
              <a:extLst>
                <a:ext uri="{FF2B5EF4-FFF2-40B4-BE49-F238E27FC236}">
                  <a16:creationId xmlns:a16="http://schemas.microsoft.com/office/drawing/2014/main" id="{2B3D1202-3310-F8F5-0B28-A4C8B65B8A28}"/>
                </a:ext>
              </a:extLst>
            </p:cNvPr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3775;p56">
              <a:extLst>
                <a:ext uri="{FF2B5EF4-FFF2-40B4-BE49-F238E27FC236}">
                  <a16:creationId xmlns:a16="http://schemas.microsoft.com/office/drawing/2014/main" id="{CB147E12-E00B-9FFF-B795-3ACE99E2EF6B}"/>
                </a:ext>
              </a:extLst>
            </p:cNvPr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3776;p56">
              <a:extLst>
                <a:ext uri="{FF2B5EF4-FFF2-40B4-BE49-F238E27FC236}">
                  <a16:creationId xmlns:a16="http://schemas.microsoft.com/office/drawing/2014/main" id="{580CD2FB-F601-6345-E6D0-B77C107BC71E}"/>
                </a:ext>
              </a:extLst>
            </p:cNvPr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3777;p56">
              <a:extLst>
                <a:ext uri="{FF2B5EF4-FFF2-40B4-BE49-F238E27FC236}">
                  <a16:creationId xmlns:a16="http://schemas.microsoft.com/office/drawing/2014/main" id="{E718C3CB-3EA4-CE97-3289-8A145DBDB173}"/>
                </a:ext>
              </a:extLst>
            </p:cNvPr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3778;p56">
              <a:extLst>
                <a:ext uri="{FF2B5EF4-FFF2-40B4-BE49-F238E27FC236}">
                  <a16:creationId xmlns:a16="http://schemas.microsoft.com/office/drawing/2014/main" id="{8BDB129E-B390-4DEC-15B6-1416A6BDB32B}"/>
                </a:ext>
              </a:extLst>
            </p:cNvPr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3779;p56">
              <a:extLst>
                <a:ext uri="{FF2B5EF4-FFF2-40B4-BE49-F238E27FC236}">
                  <a16:creationId xmlns:a16="http://schemas.microsoft.com/office/drawing/2014/main" id="{56ACBB11-D615-DDD6-D664-6CE9B016BB21}"/>
                </a:ext>
              </a:extLst>
            </p:cNvPr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3780;p56">
              <a:extLst>
                <a:ext uri="{FF2B5EF4-FFF2-40B4-BE49-F238E27FC236}">
                  <a16:creationId xmlns:a16="http://schemas.microsoft.com/office/drawing/2014/main" id="{1DB6BEA5-2D87-0229-B019-7F5BA9386FCA}"/>
                </a:ext>
              </a:extLst>
            </p:cNvPr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3781;p56">
              <a:extLst>
                <a:ext uri="{FF2B5EF4-FFF2-40B4-BE49-F238E27FC236}">
                  <a16:creationId xmlns:a16="http://schemas.microsoft.com/office/drawing/2014/main" id="{64EC33AE-6511-3692-691A-12486A1AB4B6}"/>
                </a:ext>
              </a:extLst>
            </p:cNvPr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3782;p56">
              <a:extLst>
                <a:ext uri="{FF2B5EF4-FFF2-40B4-BE49-F238E27FC236}">
                  <a16:creationId xmlns:a16="http://schemas.microsoft.com/office/drawing/2014/main" id="{38A45D38-9BBE-02F6-DDA0-46CDAA8621F7}"/>
                </a:ext>
              </a:extLst>
            </p:cNvPr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3783;p56">
              <a:extLst>
                <a:ext uri="{FF2B5EF4-FFF2-40B4-BE49-F238E27FC236}">
                  <a16:creationId xmlns:a16="http://schemas.microsoft.com/office/drawing/2014/main" id="{9B9CEDE0-F600-5121-FF51-8679A2154D6E}"/>
                </a:ext>
              </a:extLst>
            </p:cNvPr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3784;p56">
              <a:extLst>
                <a:ext uri="{FF2B5EF4-FFF2-40B4-BE49-F238E27FC236}">
                  <a16:creationId xmlns:a16="http://schemas.microsoft.com/office/drawing/2014/main" id="{4E63F13D-A0AB-8335-B927-DD7AE08EAEC8}"/>
                </a:ext>
              </a:extLst>
            </p:cNvPr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3785;p56">
              <a:extLst>
                <a:ext uri="{FF2B5EF4-FFF2-40B4-BE49-F238E27FC236}">
                  <a16:creationId xmlns:a16="http://schemas.microsoft.com/office/drawing/2014/main" id="{42DCC474-CE80-BD72-6C52-F6E2EC8A62F2}"/>
                </a:ext>
              </a:extLst>
            </p:cNvPr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3786;p56">
              <a:extLst>
                <a:ext uri="{FF2B5EF4-FFF2-40B4-BE49-F238E27FC236}">
                  <a16:creationId xmlns:a16="http://schemas.microsoft.com/office/drawing/2014/main" id="{3360B75E-0B97-DDEA-CAC0-C5CB0F2526D7}"/>
                </a:ext>
              </a:extLst>
            </p:cNvPr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3787;p56">
              <a:extLst>
                <a:ext uri="{FF2B5EF4-FFF2-40B4-BE49-F238E27FC236}">
                  <a16:creationId xmlns:a16="http://schemas.microsoft.com/office/drawing/2014/main" id="{768310A4-7914-FE85-57AE-710FDEBA3413}"/>
                </a:ext>
              </a:extLst>
            </p:cNvPr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3788;p56">
              <a:extLst>
                <a:ext uri="{FF2B5EF4-FFF2-40B4-BE49-F238E27FC236}">
                  <a16:creationId xmlns:a16="http://schemas.microsoft.com/office/drawing/2014/main" id="{58ED6270-B6D8-BD29-A364-05C012D5474A}"/>
                </a:ext>
              </a:extLst>
            </p:cNvPr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3789;p56">
              <a:extLst>
                <a:ext uri="{FF2B5EF4-FFF2-40B4-BE49-F238E27FC236}">
                  <a16:creationId xmlns:a16="http://schemas.microsoft.com/office/drawing/2014/main" id="{850CAF44-9CF8-9D16-8BAD-D7D6322ECE12}"/>
                </a:ext>
              </a:extLst>
            </p:cNvPr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3790;p56">
              <a:extLst>
                <a:ext uri="{FF2B5EF4-FFF2-40B4-BE49-F238E27FC236}">
                  <a16:creationId xmlns:a16="http://schemas.microsoft.com/office/drawing/2014/main" id="{47350657-84FC-5077-C3EF-FFEBA377248C}"/>
                </a:ext>
              </a:extLst>
            </p:cNvPr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3791;p56">
              <a:extLst>
                <a:ext uri="{FF2B5EF4-FFF2-40B4-BE49-F238E27FC236}">
                  <a16:creationId xmlns:a16="http://schemas.microsoft.com/office/drawing/2014/main" id="{9370B829-47C1-BB52-4DD5-D12F3926D02D}"/>
                </a:ext>
              </a:extLst>
            </p:cNvPr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3792;p56">
              <a:extLst>
                <a:ext uri="{FF2B5EF4-FFF2-40B4-BE49-F238E27FC236}">
                  <a16:creationId xmlns:a16="http://schemas.microsoft.com/office/drawing/2014/main" id="{F4317C68-0622-D5ED-D163-3775C3E34572}"/>
                </a:ext>
              </a:extLst>
            </p:cNvPr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3793;p56">
              <a:extLst>
                <a:ext uri="{FF2B5EF4-FFF2-40B4-BE49-F238E27FC236}">
                  <a16:creationId xmlns:a16="http://schemas.microsoft.com/office/drawing/2014/main" id="{D8879D96-AC38-7394-AF8A-B254477BF295}"/>
                </a:ext>
              </a:extLst>
            </p:cNvPr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3794;p56">
              <a:extLst>
                <a:ext uri="{FF2B5EF4-FFF2-40B4-BE49-F238E27FC236}">
                  <a16:creationId xmlns:a16="http://schemas.microsoft.com/office/drawing/2014/main" id="{ADA29088-11D3-AE6F-E8B3-2E8D944F47BA}"/>
                </a:ext>
              </a:extLst>
            </p:cNvPr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3795;p56">
              <a:extLst>
                <a:ext uri="{FF2B5EF4-FFF2-40B4-BE49-F238E27FC236}">
                  <a16:creationId xmlns:a16="http://schemas.microsoft.com/office/drawing/2014/main" id="{1ABE38D2-BB5E-593F-37FA-17B1B1567476}"/>
                </a:ext>
              </a:extLst>
            </p:cNvPr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3796;p56">
              <a:extLst>
                <a:ext uri="{FF2B5EF4-FFF2-40B4-BE49-F238E27FC236}">
                  <a16:creationId xmlns:a16="http://schemas.microsoft.com/office/drawing/2014/main" id="{01FE1EFD-3570-A679-7C86-0F87C892400F}"/>
                </a:ext>
              </a:extLst>
            </p:cNvPr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3797;p56">
              <a:extLst>
                <a:ext uri="{FF2B5EF4-FFF2-40B4-BE49-F238E27FC236}">
                  <a16:creationId xmlns:a16="http://schemas.microsoft.com/office/drawing/2014/main" id="{698A086C-AE74-1AC3-3FCD-6A5422E967CB}"/>
                </a:ext>
              </a:extLst>
            </p:cNvPr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3798;p56">
              <a:extLst>
                <a:ext uri="{FF2B5EF4-FFF2-40B4-BE49-F238E27FC236}">
                  <a16:creationId xmlns:a16="http://schemas.microsoft.com/office/drawing/2014/main" id="{35528715-6D81-81AF-2BB6-4D8AA01C721D}"/>
                </a:ext>
              </a:extLst>
            </p:cNvPr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3799;p56">
              <a:extLst>
                <a:ext uri="{FF2B5EF4-FFF2-40B4-BE49-F238E27FC236}">
                  <a16:creationId xmlns:a16="http://schemas.microsoft.com/office/drawing/2014/main" id="{EA949797-BD91-06F1-6229-D30B848F7491}"/>
                </a:ext>
              </a:extLst>
            </p:cNvPr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3800;p56">
              <a:extLst>
                <a:ext uri="{FF2B5EF4-FFF2-40B4-BE49-F238E27FC236}">
                  <a16:creationId xmlns:a16="http://schemas.microsoft.com/office/drawing/2014/main" id="{8A78236E-06FB-784D-B86B-078D513FFBD9}"/>
                </a:ext>
              </a:extLst>
            </p:cNvPr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3801;p56">
              <a:extLst>
                <a:ext uri="{FF2B5EF4-FFF2-40B4-BE49-F238E27FC236}">
                  <a16:creationId xmlns:a16="http://schemas.microsoft.com/office/drawing/2014/main" id="{C928C6CF-77CF-7CF6-5635-E4508316FD1D}"/>
                </a:ext>
              </a:extLst>
            </p:cNvPr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3802;p56">
              <a:extLst>
                <a:ext uri="{FF2B5EF4-FFF2-40B4-BE49-F238E27FC236}">
                  <a16:creationId xmlns:a16="http://schemas.microsoft.com/office/drawing/2014/main" id="{CD47D5A6-FA8E-2854-A0C7-27961C7ADFDF}"/>
                </a:ext>
              </a:extLst>
            </p:cNvPr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3803;p56">
              <a:extLst>
                <a:ext uri="{FF2B5EF4-FFF2-40B4-BE49-F238E27FC236}">
                  <a16:creationId xmlns:a16="http://schemas.microsoft.com/office/drawing/2014/main" id="{57542D6B-FCBD-0F69-1221-96150FFCD6E8}"/>
                </a:ext>
              </a:extLst>
            </p:cNvPr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3804;p56">
              <a:extLst>
                <a:ext uri="{FF2B5EF4-FFF2-40B4-BE49-F238E27FC236}">
                  <a16:creationId xmlns:a16="http://schemas.microsoft.com/office/drawing/2014/main" id="{266D0B47-41EA-1450-E3B3-8114361A664D}"/>
                </a:ext>
              </a:extLst>
            </p:cNvPr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3805;p56">
              <a:extLst>
                <a:ext uri="{FF2B5EF4-FFF2-40B4-BE49-F238E27FC236}">
                  <a16:creationId xmlns:a16="http://schemas.microsoft.com/office/drawing/2014/main" id="{37801EA3-E09D-8ADF-BF3C-E15EEFE9253B}"/>
                </a:ext>
              </a:extLst>
            </p:cNvPr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3806;p56">
              <a:extLst>
                <a:ext uri="{FF2B5EF4-FFF2-40B4-BE49-F238E27FC236}">
                  <a16:creationId xmlns:a16="http://schemas.microsoft.com/office/drawing/2014/main" id="{E1556CC0-763A-0F24-C740-92DADB6E5CD5}"/>
                </a:ext>
              </a:extLst>
            </p:cNvPr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3807;p56">
              <a:extLst>
                <a:ext uri="{FF2B5EF4-FFF2-40B4-BE49-F238E27FC236}">
                  <a16:creationId xmlns:a16="http://schemas.microsoft.com/office/drawing/2014/main" id="{DEA93B79-6480-C226-87ED-202B97B770F6}"/>
                </a:ext>
              </a:extLst>
            </p:cNvPr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3808;p56">
              <a:extLst>
                <a:ext uri="{FF2B5EF4-FFF2-40B4-BE49-F238E27FC236}">
                  <a16:creationId xmlns:a16="http://schemas.microsoft.com/office/drawing/2014/main" id="{5610B212-4C88-D8B9-4A32-8821A3EB97C5}"/>
                </a:ext>
              </a:extLst>
            </p:cNvPr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3809;p56">
              <a:extLst>
                <a:ext uri="{FF2B5EF4-FFF2-40B4-BE49-F238E27FC236}">
                  <a16:creationId xmlns:a16="http://schemas.microsoft.com/office/drawing/2014/main" id="{CFFD28C5-B0E7-F455-738E-C8A3A2F34504}"/>
                </a:ext>
              </a:extLst>
            </p:cNvPr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3810;p56">
              <a:extLst>
                <a:ext uri="{FF2B5EF4-FFF2-40B4-BE49-F238E27FC236}">
                  <a16:creationId xmlns:a16="http://schemas.microsoft.com/office/drawing/2014/main" id="{7521A29A-EC21-7BD8-159E-2D60E0AF1C5A}"/>
                </a:ext>
              </a:extLst>
            </p:cNvPr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3811;p56">
              <a:extLst>
                <a:ext uri="{FF2B5EF4-FFF2-40B4-BE49-F238E27FC236}">
                  <a16:creationId xmlns:a16="http://schemas.microsoft.com/office/drawing/2014/main" id="{EE14BDCC-5B26-DA54-6224-7A09447CA678}"/>
                </a:ext>
              </a:extLst>
            </p:cNvPr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3812;p56">
              <a:extLst>
                <a:ext uri="{FF2B5EF4-FFF2-40B4-BE49-F238E27FC236}">
                  <a16:creationId xmlns:a16="http://schemas.microsoft.com/office/drawing/2014/main" id="{3CDDC4F5-7500-2B2B-C81E-3B41EB469DCC}"/>
                </a:ext>
              </a:extLst>
            </p:cNvPr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3813;p56">
              <a:extLst>
                <a:ext uri="{FF2B5EF4-FFF2-40B4-BE49-F238E27FC236}">
                  <a16:creationId xmlns:a16="http://schemas.microsoft.com/office/drawing/2014/main" id="{3BC98E8B-7CF2-4C6C-16DB-C3C4C626F49F}"/>
                </a:ext>
              </a:extLst>
            </p:cNvPr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3814;p56">
              <a:extLst>
                <a:ext uri="{FF2B5EF4-FFF2-40B4-BE49-F238E27FC236}">
                  <a16:creationId xmlns:a16="http://schemas.microsoft.com/office/drawing/2014/main" id="{13AF9B86-2752-057E-3FBD-6FF512EBC2EB}"/>
                </a:ext>
              </a:extLst>
            </p:cNvPr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3815;p56">
              <a:extLst>
                <a:ext uri="{FF2B5EF4-FFF2-40B4-BE49-F238E27FC236}">
                  <a16:creationId xmlns:a16="http://schemas.microsoft.com/office/drawing/2014/main" id="{753405DC-EC47-248A-F9F5-B869F6264D4D}"/>
                </a:ext>
              </a:extLst>
            </p:cNvPr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3816;p56">
              <a:extLst>
                <a:ext uri="{FF2B5EF4-FFF2-40B4-BE49-F238E27FC236}">
                  <a16:creationId xmlns:a16="http://schemas.microsoft.com/office/drawing/2014/main" id="{3331E7EE-072E-4680-40DD-0E33CAA3AB24}"/>
                </a:ext>
              </a:extLst>
            </p:cNvPr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3817;p56">
              <a:extLst>
                <a:ext uri="{FF2B5EF4-FFF2-40B4-BE49-F238E27FC236}">
                  <a16:creationId xmlns:a16="http://schemas.microsoft.com/office/drawing/2014/main" id="{3D8379C9-0361-7442-D8BD-FDA54414F646}"/>
                </a:ext>
              </a:extLst>
            </p:cNvPr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3818;p56">
              <a:extLst>
                <a:ext uri="{FF2B5EF4-FFF2-40B4-BE49-F238E27FC236}">
                  <a16:creationId xmlns:a16="http://schemas.microsoft.com/office/drawing/2014/main" id="{65452934-3931-0714-106D-5F3BE283D419}"/>
                </a:ext>
              </a:extLst>
            </p:cNvPr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3819;p56">
              <a:extLst>
                <a:ext uri="{FF2B5EF4-FFF2-40B4-BE49-F238E27FC236}">
                  <a16:creationId xmlns:a16="http://schemas.microsoft.com/office/drawing/2014/main" id="{94CDBBAE-2A8E-8EC9-1F8F-D345E6ACC4FE}"/>
                </a:ext>
              </a:extLst>
            </p:cNvPr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3820;p56">
              <a:extLst>
                <a:ext uri="{FF2B5EF4-FFF2-40B4-BE49-F238E27FC236}">
                  <a16:creationId xmlns:a16="http://schemas.microsoft.com/office/drawing/2014/main" id="{ABE51CEB-225B-7C55-4EC1-15F396E5CF7E}"/>
                </a:ext>
              </a:extLst>
            </p:cNvPr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3821;p56">
              <a:extLst>
                <a:ext uri="{FF2B5EF4-FFF2-40B4-BE49-F238E27FC236}">
                  <a16:creationId xmlns:a16="http://schemas.microsoft.com/office/drawing/2014/main" id="{9160645D-F5CF-39B5-F9E0-A3ADE2221046}"/>
                </a:ext>
              </a:extLst>
            </p:cNvPr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3822;p56">
              <a:extLst>
                <a:ext uri="{FF2B5EF4-FFF2-40B4-BE49-F238E27FC236}">
                  <a16:creationId xmlns:a16="http://schemas.microsoft.com/office/drawing/2014/main" id="{DD95AF0C-9520-55EA-C67B-FB7E5CC93470}"/>
                </a:ext>
              </a:extLst>
            </p:cNvPr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3823;p56">
              <a:extLst>
                <a:ext uri="{FF2B5EF4-FFF2-40B4-BE49-F238E27FC236}">
                  <a16:creationId xmlns:a16="http://schemas.microsoft.com/office/drawing/2014/main" id="{A5A70A16-D51C-E1F0-8394-C34245FF7CF1}"/>
                </a:ext>
              </a:extLst>
            </p:cNvPr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3824;p56">
              <a:extLst>
                <a:ext uri="{FF2B5EF4-FFF2-40B4-BE49-F238E27FC236}">
                  <a16:creationId xmlns:a16="http://schemas.microsoft.com/office/drawing/2014/main" id="{6B48ED90-E7A5-4C7A-C89C-D001E3814770}"/>
                </a:ext>
              </a:extLst>
            </p:cNvPr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3825;p56">
              <a:extLst>
                <a:ext uri="{FF2B5EF4-FFF2-40B4-BE49-F238E27FC236}">
                  <a16:creationId xmlns:a16="http://schemas.microsoft.com/office/drawing/2014/main" id="{26C3420F-131F-5D10-CC14-18C537433381}"/>
                </a:ext>
              </a:extLst>
            </p:cNvPr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3826;p56">
              <a:extLst>
                <a:ext uri="{FF2B5EF4-FFF2-40B4-BE49-F238E27FC236}">
                  <a16:creationId xmlns:a16="http://schemas.microsoft.com/office/drawing/2014/main" id="{DCC33155-1BE7-849F-179C-9E5B15A60F74}"/>
                </a:ext>
              </a:extLst>
            </p:cNvPr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3827;p56">
              <a:extLst>
                <a:ext uri="{FF2B5EF4-FFF2-40B4-BE49-F238E27FC236}">
                  <a16:creationId xmlns:a16="http://schemas.microsoft.com/office/drawing/2014/main" id="{96D528A7-50B5-E61A-EA61-6142BB896F67}"/>
                </a:ext>
              </a:extLst>
            </p:cNvPr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3828;p56">
              <a:extLst>
                <a:ext uri="{FF2B5EF4-FFF2-40B4-BE49-F238E27FC236}">
                  <a16:creationId xmlns:a16="http://schemas.microsoft.com/office/drawing/2014/main" id="{AFC5F907-8F74-054C-D541-8356DFE654F0}"/>
                </a:ext>
              </a:extLst>
            </p:cNvPr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3829;p56">
              <a:extLst>
                <a:ext uri="{FF2B5EF4-FFF2-40B4-BE49-F238E27FC236}">
                  <a16:creationId xmlns:a16="http://schemas.microsoft.com/office/drawing/2014/main" id="{125937B3-EE5D-F9CC-89DB-6FD4EE08DA84}"/>
                </a:ext>
              </a:extLst>
            </p:cNvPr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3830;p56">
              <a:extLst>
                <a:ext uri="{FF2B5EF4-FFF2-40B4-BE49-F238E27FC236}">
                  <a16:creationId xmlns:a16="http://schemas.microsoft.com/office/drawing/2014/main" id="{4E7210F4-7A31-0127-A0EC-F05C21644FDD}"/>
                </a:ext>
              </a:extLst>
            </p:cNvPr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3831;p56">
              <a:extLst>
                <a:ext uri="{FF2B5EF4-FFF2-40B4-BE49-F238E27FC236}">
                  <a16:creationId xmlns:a16="http://schemas.microsoft.com/office/drawing/2014/main" id="{36658911-804F-96DF-E71D-C35B8027999B}"/>
                </a:ext>
              </a:extLst>
            </p:cNvPr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3832;p56">
              <a:extLst>
                <a:ext uri="{FF2B5EF4-FFF2-40B4-BE49-F238E27FC236}">
                  <a16:creationId xmlns:a16="http://schemas.microsoft.com/office/drawing/2014/main" id="{73DBDF73-938B-4465-EB87-90B244E17A4C}"/>
                </a:ext>
              </a:extLst>
            </p:cNvPr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3833;p56">
              <a:extLst>
                <a:ext uri="{FF2B5EF4-FFF2-40B4-BE49-F238E27FC236}">
                  <a16:creationId xmlns:a16="http://schemas.microsoft.com/office/drawing/2014/main" id="{A337B379-5F45-DB19-98ED-242A726CA550}"/>
                </a:ext>
              </a:extLst>
            </p:cNvPr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3834;p56">
              <a:extLst>
                <a:ext uri="{FF2B5EF4-FFF2-40B4-BE49-F238E27FC236}">
                  <a16:creationId xmlns:a16="http://schemas.microsoft.com/office/drawing/2014/main" id="{A4C3B753-35C2-347F-1AE7-153C219AF23D}"/>
                </a:ext>
              </a:extLst>
            </p:cNvPr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3835;p56">
              <a:extLst>
                <a:ext uri="{FF2B5EF4-FFF2-40B4-BE49-F238E27FC236}">
                  <a16:creationId xmlns:a16="http://schemas.microsoft.com/office/drawing/2014/main" id="{34C7F2EF-1F9F-FEB6-22D7-32520DB38B15}"/>
                </a:ext>
              </a:extLst>
            </p:cNvPr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3836;p56">
              <a:extLst>
                <a:ext uri="{FF2B5EF4-FFF2-40B4-BE49-F238E27FC236}">
                  <a16:creationId xmlns:a16="http://schemas.microsoft.com/office/drawing/2014/main" id="{AFD96578-BF3A-04C2-1DA6-B9D3CD0200B4}"/>
                </a:ext>
              </a:extLst>
            </p:cNvPr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3837;p56">
              <a:extLst>
                <a:ext uri="{FF2B5EF4-FFF2-40B4-BE49-F238E27FC236}">
                  <a16:creationId xmlns:a16="http://schemas.microsoft.com/office/drawing/2014/main" id="{EA95221E-97B8-199A-D216-8A04F56AFB10}"/>
                </a:ext>
              </a:extLst>
            </p:cNvPr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3838;p56">
              <a:extLst>
                <a:ext uri="{FF2B5EF4-FFF2-40B4-BE49-F238E27FC236}">
                  <a16:creationId xmlns:a16="http://schemas.microsoft.com/office/drawing/2014/main" id="{2887F260-BE3A-A9B6-3570-00CA2517EC42}"/>
                </a:ext>
              </a:extLst>
            </p:cNvPr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3839;p56">
              <a:extLst>
                <a:ext uri="{FF2B5EF4-FFF2-40B4-BE49-F238E27FC236}">
                  <a16:creationId xmlns:a16="http://schemas.microsoft.com/office/drawing/2014/main" id="{925845B2-AEE1-DE95-4B5E-596BD7B6F6F0}"/>
                </a:ext>
              </a:extLst>
            </p:cNvPr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3840;p56">
              <a:extLst>
                <a:ext uri="{FF2B5EF4-FFF2-40B4-BE49-F238E27FC236}">
                  <a16:creationId xmlns:a16="http://schemas.microsoft.com/office/drawing/2014/main" id="{00FC2795-C4B3-748A-32BC-0F14D6B9E0C8}"/>
                </a:ext>
              </a:extLst>
            </p:cNvPr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3841;p56">
              <a:extLst>
                <a:ext uri="{FF2B5EF4-FFF2-40B4-BE49-F238E27FC236}">
                  <a16:creationId xmlns:a16="http://schemas.microsoft.com/office/drawing/2014/main" id="{9785C674-3B04-72A7-5264-6D66B9723B27}"/>
                </a:ext>
              </a:extLst>
            </p:cNvPr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3842;p56">
              <a:extLst>
                <a:ext uri="{FF2B5EF4-FFF2-40B4-BE49-F238E27FC236}">
                  <a16:creationId xmlns:a16="http://schemas.microsoft.com/office/drawing/2014/main" id="{D74BD440-D165-7F57-F498-286833F27E34}"/>
                </a:ext>
              </a:extLst>
            </p:cNvPr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3843;p56">
              <a:extLst>
                <a:ext uri="{FF2B5EF4-FFF2-40B4-BE49-F238E27FC236}">
                  <a16:creationId xmlns:a16="http://schemas.microsoft.com/office/drawing/2014/main" id="{08E54CBE-2A11-BA6F-7B31-46DAA77AF5C5}"/>
                </a:ext>
              </a:extLst>
            </p:cNvPr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3844;p56">
              <a:extLst>
                <a:ext uri="{FF2B5EF4-FFF2-40B4-BE49-F238E27FC236}">
                  <a16:creationId xmlns:a16="http://schemas.microsoft.com/office/drawing/2014/main" id="{814FE280-B606-A3AD-E10C-D59F52679706}"/>
                </a:ext>
              </a:extLst>
            </p:cNvPr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3845;p56">
              <a:extLst>
                <a:ext uri="{FF2B5EF4-FFF2-40B4-BE49-F238E27FC236}">
                  <a16:creationId xmlns:a16="http://schemas.microsoft.com/office/drawing/2014/main" id="{0B1B8E04-F276-5D46-28D3-4B3F92426D1A}"/>
                </a:ext>
              </a:extLst>
            </p:cNvPr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3846;p56">
              <a:extLst>
                <a:ext uri="{FF2B5EF4-FFF2-40B4-BE49-F238E27FC236}">
                  <a16:creationId xmlns:a16="http://schemas.microsoft.com/office/drawing/2014/main" id="{4CA62C4A-EBFF-555F-F5B0-6737F5C9C004}"/>
                </a:ext>
              </a:extLst>
            </p:cNvPr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3847;p56">
              <a:extLst>
                <a:ext uri="{FF2B5EF4-FFF2-40B4-BE49-F238E27FC236}">
                  <a16:creationId xmlns:a16="http://schemas.microsoft.com/office/drawing/2014/main" id="{8E1E4F89-5C45-8DFD-6038-93144008EB2B}"/>
                </a:ext>
              </a:extLst>
            </p:cNvPr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3848;p56">
              <a:extLst>
                <a:ext uri="{FF2B5EF4-FFF2-40B4-BE49-F238E27FC236}">
                  <a16:creationId xmlns:a16="http://schemas.microsoft.com/office/drawing/2014/main" id="{B7C0B8CE-8762-EDE3-BF7E-56D12EDD003A}"/>
                </a:ext>
              </a:extLst>
            </p:cNvPr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3849;p56">
              <a:extLst>
                <a:ext uri="{FF2B5EF4-FFF2-40B4-BE49-F238E27FC236}">
                  <a16:creationId xmlns:a16="http://schemas.microsoft.com/office/drawing/2014/main" id="{79495EE7-E574-472C-0A9E-A3F96F7F64E3}"/>
                </a:ext>
              </a:extLst>
            </p:cNvPr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3850;p56">
              <a:extLst>
                <a:ext uri="{FF2B5EF4-FFF2-40B4-BE49-F238E27FC236}">
                  <a16:creationId xmlns:a16="http://schemas.microsoft.com/office/drawing/2014/main" id="{E7B36255-E4FE-9183-6047-A35E2386BB2C}"/>
                </a:ext>
              </a:extLst>
            </p:cNvPr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3851;p56">
              <a:extLst>
                <a:ext uri="{FF2B5EF4-FFF2-40B4-BE49-F238E27FC236}">
                  <a16:creationId xmlns:a16="http://schemas.microsoft.com/office/drawing/2014/main" id="{8F1B0390-A276-EBCB-CF05-0B698A24DFEE}"/>
                </a:ext>
              </a:extLst>
            </p:cNvPr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3852;p56">
              <a:extLst>
                <a:ext uri="{FF2B5EF4-FFF2-40B4-BE49-F238E27FC236}">
                  <a16:creationId xmlns:a16="http://schemas.microsoft.com/office/drawing/2014/main" id="{D53C6120-F45A-ACF7-222A-7F3C7D8CA6AB}"/>
                </a:ext>
              </a:extLst>
            </p:cNvPr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3853;p56">
              <a:extLst>
                <a:ext uri="{FF2B5EF4-FFF2-40B4-BE49-F238E27FC236}">
                  <a16:creationId xmlns:a16="http://schemas.microsoft.com/office/drawing/2014/main" id="{3F65D2AE-9D37-F6EA-4238-BF0B089CD6BC}"/>
                </a:ext>
              </a:extLst>
            </p:cNvPr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3854;p56">
              <a:extLst>
                <a:ext uri="{FF2B5EF4-FFF2-40B4-BE49-F238E27FC236}">
                  <a16:creationId xmlns:a16="http://schemas.microsoft.com/office/drawing/2014/main" id="{C170E1CB-1B67-4996-A60F-E25D2670BE50}"/>
                </a:ext>
              </a:extLst>
            </p:cNvPr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3855;p56">
              <a:extLst>
                <a:ext uri="{FF2B5EF4-FFF2-40B4-BE49-F238E27FC236}">
                  <a16:creationId xmlns:a16="http://schemas.microsoft.com/office/drawing/2014/main" id="{10F23657-E25B-82A8-C124-30D35614E808}"/>
                </a:ext>
              </a:extLst>
            </p:cNvPr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3856;p56">
              <a:extLst>
                <a:ext uri="{FF2B5EF4-FFF2-40B4-BE49-F238E27FC236}">
                  <a16:creationId xmlns:a16="http://schemas.microsoft.com/office/drawing/2014/main" id="{E66111EA-8649-6AB1-AAE2-60944DAC155D}"/>
                </a:ext>
              </a:extLst>
            </p:cNvPr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3857;p56">
              <a:extLst>
                <a:ext uri="{FF2B5EF4-FFF2-40B4-BE49-F238E27FC236}">
                  <a16:creationId xmlns:a16="http://schemas.microsoft.com/office/drawing/2014/main" id="{92766E59-8756-7920-23A4-CBCCB468DB0D}"/>
                </a:ext>
              </a:extLst>
            </p:cNvPr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3858;p56">
              <a:extLst>
                <a:ext uri="{FF2B5EF4-FFF2-40B4-BE49-F238E27FC236}">
                  <a16:creationId xmlns:a16="http://schemas.microsoft.com/office/drawing/2014/main" id="{683F828C-A900-FF70-0273-6A50F34AD5F6}"/>
                </a:ext>
              </a:extLst>
            </p:cNvPr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3859;p56">
              <a:extLst>
                <a:ext uri="{FF2B5EF4-FFF2-40B4-BE49-F238E27FC236}">
                  <a16:creationId xmlns:a16="http://schemas.microsoft.com/office/drawing/2014/main" id="{AD4CB701-B4AD-2F33-1993-8FC3EBEB8933}"/>
                </a:ext>
              </a:extLst>
            </p:cNvPr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3860;p56">
              <a:extLst>
                <a:ext uri="{FF2B5EF4-FFF2-40B4-BE49-F238E27FC236}">
                  <a16:creationId xmlns:a16="http://schemas.microsoft.com/office/drawing/2014/main" id="{F8E99AEF-7DC4-A3E8-E7E2-B9A945F99CA3}"/>
                </a:ext>
              </a:extLst>
            </p:cNvPr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3861;p56">
              <a:extLst>
                <a:ext uri="{FF2B5EF4-FFF2-40B4-BE49-F238E27FC236}">
                  <a16:creationId xmlns:a16="http://schemas.microsoft.com/office/drawing/2014/main" id="{E03FD587-7BCE-A445-2977-826BCFA50228}"/>
                </a:ext>
              </a:extLst>
            </p:cNvPr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3862;p56">
              <a:extLst>
                <a:ext uri="{FF2B5EF4-FFF2-40B4-BE49-F238E27FC236}">
                  <a16:creationId xmlns:a16="http://schemas.microsoft.com/office/drawing/2014/main" id="{D58BC08F-83DF-7489-F17D-3F9C3744F056}"/>
                </a:ext>
              </a:extLst>
            </p:cNvPr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3863;p56">
              <a:extLst>
                <a:ext uri="{FF2B5EF4-FFF2-40B4-BE49-F238E27FC236}">
                  <a16:creationId xmlns:a16="http://schemas.microsoft.com/office/drawing/2014/main" id="{A57D1F9F-C8BE-F39C-631F-851819C71182}"/>
                </a:ext>
              </a:extLst>
            </p:cNvPr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3864;p56">
              <a:extLst>
                <a:ext uri="{FF2B5EF4-FFF2-40B4-BE49-F238E27FC236}">
                  <a16:creationId xmlns:a16="http://schemas.microsoft.com/office/drawing/2014/main" id="{FFF834E8-1CA9-51B3-843D-2597FD057838}"/>
                </a:ext>
              </a:extLst>
            </p:cNvPr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3865;p56">
              <a:extLst>
                <a:ext uri="{FF2B5EF4-FFF2-40B4-BE49-F238E27FC236}">
                  <a16:creationId xmlns:a16="http://schemas.microsoft.com/office/drawing/2014/main" id="{506026B5-AB10-A8EE-84EA-4CD621C77220}"/>
                </a:ext>
              </a:extLst>
            </p:cNvPr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3866;p56">
              <a:extLst>
                <a:ext uri="{FF2B5EF4-FFF2-40B4-BE49-F238E27FC236}">
                  <a16:creationId xmlns:a16="http://schemas.microsoft.com/office/drawing/2014/main" id="{F4E4A368-67D5-9978-D06D-B6EBFED33149}"/>
                </a:ext>
              </a:extLst>
            </p:cNvPr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3867;p56">
              <a:extLst>
                <a:ext uri="{FF2B5EF4-FFF2-40B4-BE49-F238E27FC236}">
                  <a16:creationId xmlns:a16="http://schemas.microsoft.com/office/drawing/2014/main" id="{B122575A-50B9-B33C-1397-1CE9AFDEB5D4}"/>
                </a:ext>
              </a:extLst>
            </p:cNvPr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3868;p56">
              <a:extLst>
                <a:ext uri="{FF2B5EF4-FFF2-40B4-BE49-F238E27FC236}">
                  <a16:creationId xmlns:a16="http://schemas.microsoft.com/office/drawing/2014/main" id="{B9501F88-8213-FBD0-8049-CB9ADD6E04E7}"/>
                </a:ext>
              </a:extLst>
            </p:cNvPr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3869;p56">
              <a:extLst>
                <a:ext uri="{FF2B5EF4-FFF2-40B4-BE49-F238E27FC236}">
                  <a16:creationId xmlns:a16="http://schemas.microsoft.com/office/drawing/2014/main" id="{5D01F613-E3D7-760E-2CBE-8D55421B9F15}"/>
                </a:ext>
              </a:extLst>
            </p:cNvPr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3870;p56">
              <a:extLst>
                <a:ext uri="{FF2B5EF4-FFF2-40B4-BE49-F238E27FC236}">
                  <a16:creationId xmlns:a16="http://schemas.microsoft.com/office/drawing/2014/main" id="{57199760-BC2B-0BAE-E11F-183BF89F2C00}"/>
                </a:ext>
              </a:extLst>
            </p:cNvPr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3871;p56">
              <a:extLst>
                <a:ext uri="{FF2B5EF4-FFF2-40B4-BE49-F238E27FC236}">
                  <a16:creationId xmlns:a16="http://schemas.microsoft.com/office/drawing/2014/main" id="{CA4E11CC-3D28-A120-5EC9-CCFCC3093A84}"/>
                </a:ext>
              </a:extLst>
            </p:cNvPr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3872;p56">
              <a:extLst>
                <a:ext uri="{FF2B5EF4-FFF2-40B4-BE49-F238E27FC236}">
                  <a16:creationId xmlns:a16="http://schemas.microsoft.com/office/drawing/2014/main" id="{3872B319-FAFE-4ACF-4CD6-180B5216C2D6}"/>
                </a:ext>
              </a:extLst>
            </p:cNvPr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3873;p56">
              <a:extLst>
                <a:ext uri="{FF2B5EF4-FFF2-40B4-BE49-F238E27FC236}">
                  <a16:creationId xmlns:a16="http://schemas.microsoft.com/office/drawing/2014/main" id="{CFC41B9F-2CD6-6C97-0C35-A2473DDF948D}"/>
                </a:ext>
              </a:extLst>
            </p:cNvPr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3874;p56">
              <a:extLst>
                <a:ext uri="{FF2B5EF4-FFF2-40B4-BE49-F238E27FC236}">
                  <a16:creationId xmlns:a16="http://schemas.microsoft.com/office/drawing/2014/main" id="{EFBF2088-5CA6-6841-B583-BA5654297C0C}"/>
                </a:ext>
              </a:extLst>
            </p:cNvPr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3875;p56">
              <a:extLst>
                <a:ext uri="{FF2B5EF4-FFF2-40B4-BE49-F238E27FC236}">
                  <a16:creationId xmlns:a16="http://schemas.microsoft.com/office/drawing/2014/main" id="{0B213A78-4029-7E6A-5324-4A00A43564B3}"/>
                </a:ext>
              </a:extLst>
            </p:cNvPr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3876;p56">
              <a:extLst>
                <a:ext uri="{FF2B5EF4-FFF2-40B4-BE49-F238E27FC236}">
                  <a16:creationId xmlns:a16="http://schemas.microsoft.com/office/drawing/2014/main" id="{52D127D4-A213-C09F-FA31-CF8AA07F74FA}"/>
                </a:ext>
              </a:extLst>
            </p:cNvPr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3877;p56">
              <a:extLst>
                <a:ext uri="{FF2B5EF4-FFF2-40B4-BE49-F238E27FC236}">
                  <a16:creationId xmlns:a16="http://schemas.microsoft.com/office/drawing/2014/main" id="{45513D19-5E7A-5A88-247A-5D056FC508B8}"/>
                </a:ext>
              </a:extLst>
            </p:cNvPr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3878;p56">
              <a:extLst>
                <a:ext uri="{FF2B5EF4-FFF2-40B4-BE49-F238E27FC236}">
                  <a16:creationId xmlns:a16="http://schemas.microsoft.com/office/drawing/2014/main" id="{08B3FF9F-F700-BDE4-26AC-9D62388C1CB3}"/>
                </a:ext>
              </a:extLst>
            </p:cNvPr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3879;p56">
              <a:extLst>
                <a:ext uri="{FF2B5EF4-FFF2-40B4-BE49-F238E27FC236}">
                  <a16:creationId xmlns:a16="http://schemas.microsoft.com/office/drawing/2014/main" id="{957939AC-1C7F-8F56-49AC-B205C37E6B36}"/>
                </a:ext>
              </a:extLst>
            </p:cNvPr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3880;p56">
              <a:extLst>
                <a:ext uri="{FF2B5EF4-FFF2-40B4-BE49-F238E27FC236}">
                  <a16:creationId xmlns:a16="http://schemas.microsoft.com/office/drawing/2014/main" id="{757B4DFF-0A0B-07B8-DCFB-65AF11B737AE}"/>
                </a:ext>
              </a:extLst>
            </p:cNvPr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3881;p56">
              <a:extLst>
                <a:ext uri="{FF2B5EF4-FFF2-40B4-BE49-F238E27FC236}">
                  <a16:creationId xmlns:a16="http://schemas.microsoft.com/office/drawing/2014/main" id="{BB2FCCE5-B647-2F29-5C1E-CE6C1F2DB5D6}"/>
                </a:ext>
              </a:extLst>
            </p:cNvPr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3882;p56">
              <a:extLst>
                <a:ext uri="{FF2B5EF4-FFF2-40B4-BE49-F238E27FC236}">
                  <a16:creationId xmlns:a16="http://schemas.microsoft.com/office/drawing/2014/main" id="{891C874C-F71A-53BE-C1F4-262D148CE059}"/>
                </a:ext>
              </a:extLst>
            </p:cNvPr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3883;p56">
              <a:extLst>
                <a:ext uri="{FF2B5EF4-FFF2-40B4-BE49-F238E27FC236}">
                  <a16:creationId xmlns:a16="http://schemas.microsoft.com/office/drawing/2014/main" id="{09B4AFB4-939C-CA69-D746-FF07A5B92364}"/>
                </a:ext>
              </a:extLst>
            </p:cNvPr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3884;p56">
              <a:extLst>
                <a:ext uri="{FF2B5EF4-FFF2-40B4-BE49-F238E27FC236}">
                  <a16:creationId xmlns:a16="http://schemas.microsoft.com/office/drawing/2014/main" id="{1E7DFFE7-CA8C-A621-F693-19346A9B1042}"/>
                </a:ext>
              </a:extLst>
            </p:cNvPr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3885;p56">
              <a:extLst>
                <a:ext uri="{FF2B5EF4-FFF2-40B4-BE49-F238E27FC236}">
                  <a16:creationId xmlns:a16="http://schemas.microsoft.com/office/drawing/2014/main" id="{D295CCD3-44DE-BD7E-0AC7-28CBA9281EE6}"/>
                </a:ext>
              </a:extLst>
            </p:cNvPr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3886;p56">
              <a:extLst>
                <a:ext uri="{FF2B5EF4-FFF2-40B4-BE49-F238E27FC236}">
                  <a16:creationId xmlns:a16="http://schemas.microsoft.com/office/drawing/2014/main" id="{E5D20587-CC27-0B85-B1B9-E61A404CE7A6}"/>
                </a:ext>
              </a:extLst>
            </p:cNvPr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3887;p56">
              <a:extLst>
                <a:ext uri="{FF2B5EF4-FFF2-40B4-BE49-F238E27FC236}">
                  <a16:creationId xmlns:a16="http://schemas.microsoft.com/office/drawing/2014/main" id="{A2B04CDF-1369-F75E-C3D5-F4DE2FCE4B9A}"/>
                </a:ext>
              </a:extLst>
            </p:cNvPr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3888;p56">
              <a:extLst>
                <a:ext uri="{FF2B5EF4-FFF2-40B4-BE49-F238E27FC236}">
                  <a16:creationId xmlns:a16="http://schemas.microsoft.com/office/drawing/2014/main" id="{DEB46D1A-7016-103C-D2A6-BA4B24B7EADC}"/>
                </a:ext>
              </a:extLst>
            </p:cNvPr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3889;p56">
              <a:extLst>
                <a:ext uri="{FF2B5EF4-FFF2-40B4-BE49-F238E27FC236}">
                  <a16:creationId xmlns:a16="http://schemas.microsoft.com/office/drawing/2014/main" id="{BABEA970-3DB4-E982-4834-846F76D8C303}"/>
                </a:ext>
              </a:extLst>
            </p:cNvPr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3890;p56">
              <a:extLst>
                <a:ext uri="{FF2B5EF4-FFF2-40B4-BE49-F238E27FC236}">
                  <a16:creationId xmlns:a16="http://schemas.microsoft.com/office/drawing/2014/main" id="{1730EDC3-0D44-343C-4C53-5B9D721FF10B}"/>
                </a:ext>
              </a:extLst>
            </p:cNvPr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3891;p56">
              <a:extLst>
                <a:ext uri="{FF2B5EF4-FFF2-40B4-BE49-F238E27FC236}">
                  <a16:creationId xmlns:a16="http://schemas.microsoft.com/office/drawing/2014/main" id="{84628E69-F3E4-92D9-30A6-49E5EDD239BA}"/>
                </a:ext>
              </a:extLst>
            </p:cNvPr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3892;p56">
              <a:extLst>
                <a:ext uri="{FF2B5EF4-FFF2-40B4-BE49-F238E27FC236}">
                  <a16:creationId xmlns:a16="http://schemas.microsoft.com/office/drawing/2014/main" id="{CC3500AB-DB62-AED6-C038-E264029427B3}"/>
                </a:ext>
              </a:extLst>
            </p:cNvPr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3893;p56">
              <a:extLst>
                <a:ext uri="{FF2B5EF4-FFF2-40B4-BE49-F238E27FC236}">
                  <a16:creationId xmlns:a16="http://schemas.microsoft.com/office/drawing/2014/main" id="{2E7BC163-CD2B-B722-6311-722FAA81E39F}"/>
                </a:ext>
              </a:extLst>
            </p:cNvPr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3894;p56">
              <a:extLst>
                <a:ext uri="{FF2B5EF4-FFF2-40B4-BE49-F238E27FC236}">
                  <a16:creationId xmlns:a16="http://schemas.microsoft.com/office/drawing/2014/main" id="{08A9342C-DB33-1BEB-82E2-44DD3857FC54}"/>
                </a:ext>
              </a:extLst>
            </p:cNvPr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3895;p56">
              <a:extLst>
                <a:ext uri="{FF2B5EF4-FFF2-40B4-BE49-F238E27FC236}">
                  <a16:creationId xmlns:a16="http://schemas.microsoft.com/office/drawing/2014/main" id="{6ADA3A28-83D7-B5AC-0683-3C7C14B9EF9A}"/>
                </a:ext>
              </a:extLst>
            </p:cNvPr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3896;p56">
              <a:extLst>
                <a:ext uri="{FF2B5EF4-FFF2-40B4-BE49-F238E27FC236}">
                  <a16:creationId xmlns:a16="http://schemas.microsoft.com/office/drawing/2014/main" id="{F6C1C1B0-0EC7-806B-C1B8-3B1DD93DE347}"/>
                </a:ext>
              </a:extLst>
            </p:cNvPr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3897;p56">
              <a:extLst>
                <a:ext uri="{FF2B5EF4-FFF2-40B4-BE49-F238E27FC236}">
                  <a16:creationId xmlns:a16="http://schemas.microsoft.com/office/drawing/2014/main" id="{7C00FAC3-59A8-7EAA-3EAD-06E59766B9CA}"/>
                </a:ext>
              </a:extLst>
            </p:cNvPr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3898;p56">
              <a:extLst>
                <a:ext uri="{FF2B5EF4-FFF2-40B4-BE49-F238E27FC236}">
                  <a16:creationId xmlns:a16="http://schemas.microsoft.com/office/drawing/2014/main" id="{827DDCE2-D6FF-5EB1-2716-5A25B7B58E04}"/>
                </a:ext>
              </a:extLst>
            </p:cNvPr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3899;p56">
              <a:extLst>
                <a:ext uri="{FF2B5EF4-FFF2-40B4-BE49-F238E27FC236}">
                  <a16:creationId xmlns:a16="http://schemas.microsoft.com/office/drawing/2014/main" id="{5D6C1AEC-23F6-655D-7A6B-0F049ED524E1}"/>
                </a:ext>
              </a:extLst>
            </p:cNvPr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3900;p56">
              <a:extLst>
                <a:ext uri="{FF2B5EF4-FFF2-40B4-BE49-F238E27FC236}">
                  <a16:creationId xmlns:a16="http://schemas.microsoft.com/office/drawing/2014/main" id="{C5CFE0A5-57A9-AE8A-73A3-52E09398B20E}"/>
                </a:ext>
              </a:extLst>
            </p:cNvPr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3901;p56">
              <a:extLst>
                <a:ext uri="{FF2B5EF4-FFF2-40B4-BE49-F238E27FC236}">
                  <a16:creationId xmlns:a16="http://schemas.microsoft.com/office/drawing/2014/main" id="{3759DFCD-50F4-5DEF-3836-A869AB89D8DF}"/>
                </a:ext>
              </a:extLst>
            </p:cNvPr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3902;p56">
              <a:extLst>
                <a:ext uri="{FF2B5EF4-FFF2-40B4-BE49-F238E27FC236}">
                  <a16:creationId xmlns:a16="http://schemas.microsoft.com/office/drawing/2014/main" id="{4F082AAA-9F21-D0C8-AD8C-6FB1F7222A5A}"/>
                </a:ext>
              </a:extLst>
            </p:cNvPr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3903;p56">
              <a:extLst>
                <a:ext uri="{FF2B5EF4-FFF2-40B4-BE49-F238E27FC236}">
                  <a16:creationId xmlns:a16="http://schemas.microsoft.com/office/drawing/2014/main" id="{33C0D61A-F38F-5360-7750-8EF85EF7B632}"/>
                </a:ext>
              </a:extLst>
            </p:cNvPr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3904;p56">
              <a:extLst>
                <a:ext uri="{FF2B5EF4-FFF2-40B4-BE49-F238E27FC236}">
                  <a16:creationId xmlns:a16="http://schemas.microsoft.com/office/drawing/2014/main" id="{541D4AE2-C5A2-7B22-2672-F132F9A482C2}"/>
                </a:ext>
              </a:extLst>
            </p:cNvPr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3905;p56">
              <a:extLst>
                <a:ext uri="{FF2B5EF4-FFF2-40B4-BE49-F238E27FC236}">
                  <a16:creationId xmlns:a16="http://schemas.microsoft.com/office/drawing/2014/main" id="{EA99DFAC-2942-5195-8947-BF83AA4D24BF}"/>
                </a:ext>
              </a:extLst>
            </p:cNvPr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3906;p56">
              <a:extLst>
                <a:ext uri="{FF2B5EF4-FFF2-40B4-BE49-F238E27FC236}">
                  <a16:creationId xmlns:a16="http://schemas.microsoft.com/office/drawing/2014/main" id="{9154633C-7070-1280-291E-35A93F2EF872}"/>
                </a:ext>
              </a:extLst>
            </p:cNvPr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3907;p56">
              <a:extLst>
                <a:ext uri="{FF2B5EF4-FFF2-40B4-BE49-F238E27FC236}">
                  <a16:creationId xmlns:a16="http://schemas.microsoft.com/office/drawing/2014/main" id="{49F0D829-07CD-B854-828B-B1DB3CAF4B50}"/>
                </a:ext>
              </a:extLst>
            </p:cNvPr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3908;p56">
              <a:extLst>
                <a:ext uri="{FF2B5EF4-FFF2-40B4-BE49-F238E27FC236}">
                  <a16:creationId xmlns:a16="http://schemas.microsoft.com/office/drawing/2014/main" id="{D142C18E-00FA-5DE6-C98E-03717DE300DA}"/>
                </a:ext>
              </a:extLst>
            </p:cNvPr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3909;p56">
              <a:extLst>
                <a:ext uri="{FF2B5EF4-FFF2-40B4-BE49-F238E27FC236}">
                  <a16:creationId xmlns:a16="http://schemas.microsoft.com/office/drawing/2014/main" id="{E0F7E11C-BD20-CA62-499E-835AD08A9625}"/>
                </a:ext>
              </a:extLst>
            </p:cNvPr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3910;p56">
              <a:extLst>
                <a:ext uri="{FF2B5EF4-FFF2-40B4-BE49-F238E27FC236}">
                  <a16:creationId xmlns:a16="http://schemas.microsoft.com/office/drawing/2014/main" id="{3A4F3A7E-D299-CD53-E396-BCFEC195E779}"/>
                </a:ext>
              </a:extLst>
            </p:cNvPr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3911;p56">
              <a:extLst>
                <a:ext uri="{FF2B5EF4-FFF2-40B4-BE49-F238E27FC236}">
                  <a16:creationId xmlns:a16="http://schemas.microsoft.com/office/drawing/2014/main" id="{B38225B0-D2CD-D852-A84A-2F0F1FA70DD3}"/>
                </a:ext>
              </a:extLst>
            </p:cNvPr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3912;p56">
              <a:extLst>
                <a:ext uri="{FF2B5EF4-FFF2-40B4-BE49-F238E27FC236}">
                  <a16:creationId xmlns:a16="http://schemas.microsoft.com/office/drawing/2014/main" id="{8B352247-7F85-E663-741A-11A389B99AD9}"/>
                </a:ext>
              </a:extLst>
            </p:cNvPr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3913;p56">
              <a:extLst>
                <a:ext uri="{FF2B5EF4-FFF2-40B4-BE49-F238E27FC236}">
                  <a16:creationId xmlns:a16="http://schemas.microsoft.com/office/drawing/2014/main" id="{3583CB4B-B655-54F3-ACA3-F32CFC87CF2E}"/>
                </a:ext>
              </a:extLst>
            </p:cNvPr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3914;p56">
              <a:extLst>
                <a:ext uri="{FF2B5EF4-FFF2-40B4-BE49-F238E27FC236}">
                  <a16:creationId xmlns:a16="http://schemas.microsoft.com/office/drawing/2014/main" id="{9800F789-8941-F2F4-3D6F-D2FEB3083A19}"/>
                </a:ext>
              </a:extLst>
            </p:cNvPr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3915;p56">
              <a:extLst>
                <a:ext uri="{FF2B5EF4-FFF2-40B4-BE49-F238E27FC236}">
                  <a16:creationId xmlns:a16="http://schemas.microsoft.com/office/drawing/2014/main" id="{5696C068-3CF4-B347-7A05-ED78A8EC6189}"/>
                </a:ext>
              </a:extLst>
            </p:cNvPr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3916;p56">
              <a:extLst>
                <a:ext uri="{FF2B5EF4-FFF2-40B4-BE49-F238E27FC236}">
                  <a16:creationId xmlns:a16="http://schemas.microsoft.com/office/drawing/2014/main" id="{B2764830-9CC6-2B5E-DE68-9ABF6524F7B8}"/>
                </a:ext>
              </a:extLst>
            </p:cNvPr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3917;p56">
              <a:extLst>
                <a:ext uri="{FF2B5EF4-FFF2-40B4-BE49-F238E27FC236}">
                  <a16:creationId xmlns:a16="http://schemas.microsoft.com/office/drawing/2014/main" id="{2EFBCE3F-2156-C11C-FD5B-C0C470375846}"/>
                </a:ext>
              </a:extLst>
            </p:cNvPr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3918;p56">
              <a:extLst>
                <a:ext uri="{FF2B5EF4-FFF2-40B4-BE49-F238E27FC236}">
                  <a16:creationId xmlns:a16="http://schemas.microsoft.com/office/drawing/2014/main" id="{B43DEEC6-E374-77AC-03AB-893CDA0DAAB9}"/>
                </a:ext>
              </a:extLst>
            </p:cNvPr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3919;p56">
              <a:extLst>
                <a:ext uri="{FF2B5EF4-FFF2-40B4-BE49-F238E27FC236}">
                  <a16:creationId xmlns:a16="http://schemas.microsoft.com/office/drawing/2014/main" id="{65ACBED1-495F-E42F-6045-3E68B9058610}"/>
                </a:ext>
              </a:extLst>
            </p:cNvPr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3920;p56">
              <a:extLst>
                <a:ext uri="{FF2B5EF4-FFF2-40B4-BE49-F238E27FC236}">
                  <a16:creationId xmlns:a16="http://schemas.microsoft.com/office/drawing/2014/main" id="{9405E55C-F374-CEA1-B870-9F7A4452BA23}"/>
                </a:ext>
              </a:extLst>
            </p:cNvPr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3921;p56">
              <a:extLst>
                <a:ext uri="{FF2B5EF4-FFF2-40B4-BE49-F238E27FC236}">
                  <a16:creationId xmlns:a16="http://schemas.microsoft.com/office/drawing/2014/main" id="{1986FB3F-C4EE-FF2D-9EDF-A9D68DC290DB}"/>
                </a:ext>
              </a:extLst>
            </p:cNvPr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3922;p56">
              <a:extLst>
                <a:ext uri="{FF2B5EF4-FFF2-40B4-BE49-F238E27FC236}">
                  <a16:creationId xmlns:a16="http://schemas.microsoft.com/office/drawing/2014/main" id="{EA8FA33C-D50C-02F7-78F6-BACBEC332786}"/>
                </a:ext>
              </a:extLst>
            </p:cNvPr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3923;p56">
              <a:extLst>
                <a:ext uri="{FF2B5EF4-FFF2-40B4-BE49-F238E27FC236}">
                  <a16:creationId xmlns:a16="http://schemas.microsoft.com/office/drawing/2014/main" id="{42E81A44-EC53-3CC7-1199-CF00E7CDDC6C}"/>
                </a:ext>
              </a:extLst>
            </p:cNvPr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3924;p56">
              <a:extLst>
                <a:ext uri="{FF2B5EF4-FFF2-40B4-BE49-F238E27FC236}">
                  <a16:creationId xmlns:a16="http://schemas.microsoft.com/office/drawing/2014/main" id="{33EC1273-FE44-1DF6-16A6-12701F96465C}"/>
                </a:ext>
              </a:extLst>
            </p:cNvPr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3925;p56">
              <a:extLst>
                <a:ext uri="{FF2B5EF4-FFF2-40B4-BE49-F238E27FC236}">
                  <a16:creationId xmlns:a16="http://schemas.microsoft.com/office/drawing/2014/main" id="{1004ABAF-9CCA-64D3-7517-C05FC3B83081}"/>
                </a:ext>
              </a:extLst>
            </p:cNvPr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3926;p56">
              <a:extLst>
                <a:ext uri="{FF2B5EF4-FFF2-40B4-BE49-F238E27FC236}">
                  <a16:creationId xmlns:a16="http://schemas.microsoft.com/office/drawing/2014/main" id="{5A639B5D-18D9-1FB8-8770-ECD9195DA551}"/>
                </a:ext>
              </a:extLst>
            </p:cNvPr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3927;p56">
              <a:extLst>
                <a:ext uri="{FF2B5EF4-FFF2-40B4-BE49-F238E27FC236}">
                  <a16:creationId xmlns:a16="http://schemas.microsoft.com/office/drawing/2014/main" id="{39BB7953-1E66-47B1-4E03-033F9589B100}"/>
                </a:ext>
              </a:extLst>
            </p:cNvPr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3928;p56">
              <a:extLst>
                <a:ext uri="{FF2B5EF4-FFF2-40B4-BE49-F238E27FC236}">
                  <a16:creationId xmlns:a16="http://schemas.microsoft.com/office/drawing/2014/main" id="{5DF3E161-EFF8-91FE-E5E3-1E94D30C3144}"/>
                </a:ext>
              </a:extLst>
            </p:cNvPr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3929;p56">
              <a:extLst>
                <a:ext uri="{FF2B5EF4-FFF2-40B4-BE49-F238E27FC236}">
                  <a16:creationId xmlns:a16="http://schemas.microsoft.com/office/drawing/2014/main" id="{022E84A7-78C5-B5CB-9247-A08C91935D5A}"/>
                </a:ext>
              </a:extLst>
            </p:cNvPr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3930;p56">
              <a:extLst>
                <a:ext uri="{FF2B5EF4-FFF2-40B4-BE49-F238E27FC236}">
                  <a16:creationId xmlns:a16="http://schemas.microsoft.com/office/drawing/2014/main" id="{7AA996F9-5D3A-82C5-C04B-713FD1CEDCAD}"/>
                </a:ext>
              </a:extLst>
            </p:cNvPr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3931;p56">
              <a:extLst>
                <a:ext uri="{FF2B5EF4-FFF2-40B4-BE49-F238E27FC236}">
                  <a16:creationId xmlns:a16="http://schemas.microsoft.com/office/drawing/2014/main" id="{A5DAC0A0-1669-1BBC-7BA6-635E55813816}"/>
                </a:ext>
              </a:extLst>
            </p:cNvPr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3932;p56">
              <a:extLst>
                <a:ext uri="{FF2B5EF4-FFF2-40B4-BE49-F238E27FC236}">
                  <a16:creationId xmlns:a16="http://schemas.microsoft.com/office/drawing/2014/main" id="{BE786627-BD67-9712-A811-36306B6C7FE0}"/>
                </a:ext>
              </a:extLst>
            </p:cNvPr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3933;p56">
              <a:extLst>
                <a:ext uri="{FF2B5EF4-FFF2-40B4-BE49-F238E27FC236}">
                  <a16:creationId xmlns:a16="http://schemas.microsoft.com/office/drawing/2014/main" id="{9C146D0E-F18F-2E40-A875-C93040015008}"/>
                </a:ext>
              </a:extLst>
            </p:cNvPr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3934;p56">
              <a:extLst>
                <a:ext uri="{FF2B5EF4-FFF2-40B4-BE49-F238E27FC236}">
                  <a16:creationId xmlns:a16="http://schemas.microsoft.com/office/drawing/2014/main" id="{147DAB1E-4AE7-600C-15FC-75D887C6285F}"/>
                </a:ext>
              </a:extLst>
            </p:cNvPr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3935;p56">
              <a:extLst>
                <a:ext uri="{FF2B5EF4-FFF2-40B4-BE49-F238E27FC236}">
                  <a16:creationId xmlns:a16="http://schemas.microsoft.com/office/drawing/2014/main" id="{D717B32F-3B95-3E7B-FFAF-A1F392A312EA}"/>
                </a:ext>
              </a:extLst>
            </p:cNvPr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3936;p56">
              <a:extLst>
                <a:ext uri="{FF2B5EF4-FFF2-40B4-BE49-F238E27FC236}">
                  <a16:creationId xmlns:a16="http://schemas.microsoft.com/office/drawing/2014/main" id="{75DB7722-3E4C-CFD2-65C8-A8957D1CA6CD}"/>
                </a:ext>
              </a:extLst>
            </p:cNvPr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3937;p56">
              <a:extLst>
                <a:ext uri="{FF2B5EF4-FFF2-40B4-BE49-F238E27FC236}">
                  <a16:creationId xmlns:a16="http://schemas.microsoft.com/office/drawing/2014/main" id="{C33D92AC-F259-35E3-796C-9DED98ED5F50}"/>
                </a:ext>
              </a:extLst>
            </p:cNvPr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3938;p56">
              <a:extLst>
                <a:ext uri="{FF2B5EF4-FFF2-40B4-BE49-F238E27FC236}">
                  <a16:creationId xmlns:a16="http://schemas.microsoft.com/office/drawing/2014/main" id="{DB9CCEDF-FDCE-8992-AFA5-08C3579181E4}"/>
                </a:ext>
              </a:extLst>
            </p:cNvPr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3939;p56">
              <a:extLst>
                <a:ext uri="{FF2B5EF4-FFF2-40B4-BE49-F238E27FC236}">
                  <a16:creationId xmlns:a16="http://schemas.microsoft.com/office/drawing/2014/main" id="{4AEDD127-6356-3927-2935-0BE4B57404DB}"/>
                </a:ext>
              </a:extLst>
            </p:cNvPr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3940;p56">
              <a:extLst>
                <a:ext uri="{FF2B5EF4-FFF2-40B4-BE49-F238E27FC236}">
                  <a16:creationId xmlns:a16="http://schemas.microsoft.com/office/drawing/2014/main" id="{0B4E13FA-808B-728C-DEEC-093A23BB5ABE}"/>
                </a:ext>
              </a:extLst>
            </p:cNvPr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3941;p56">
              <a:extLst>
                <a:ext uri="{FF2B5EF4-FFF2-40B4-BE49-F238E27FC236}">
                  <a16:creationId xmlns:a16="http://schemas.microsoft.com/office/drawing/2014/main" id="{1AE20597-0E73-4812-20D6-337AF292A4D9}"/>
                </a:ext>
              </a:extLst>
            </p:cNvPr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3942;p56">
              <a:extLst>
                <a:ext uri="{FF2B5EF4-FFF2-40B4-BE49-F238E27FC236}">
                  <a16:creationId xmlns:a16="http://schemas.microsoft.com/office/drawing/2014/main" id="{A41048E1-25EA-B52A-D37A-2EC08764E0A1}"/>
                </a:ext>
              </a:extLst>
            </p:cNvPr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3943;p56">
              <a:extLst>
                <a:ext uri="{FF2B5EF4-FFF2-40B4-BE49-F238E27FC236}">
                  <a16:creationId xmlns:a16="http://schemas.microsoft.com/office/drawing/2014/main" id="{3C97AF8D-2A4C-06BE-B43D-20F92DB4DD3C}"/>
                </a:ext>
              </a:extLst>
            </p:cNvPr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3944;p56">
              <a:extLst>
                <a:ext uri="{FF2B5EF4-FFF2-40B4-BE49-F238E27FC236}">
                  <a16:creationId xmlns:a16="http://schemas.microsoft.com/office/drawing/2014/main" id="{843DBCBD-7AF4-72F3-FC75-0CA2322CA8B2}"/>
                </a:ext>
              </a:extLst>
            </p:cNvPr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3945;p56">
              <a:extLst>
                <a:ext uri="{FF2B5EF4-FFF2-40B4-BE49-F238E27FC236}">
                  <a16:creationId xmlns:a16="http://schemas.microsoft.com/office/drawing/2014/main" id="{3E036B9E-43EC-91FD-AAD5-3BBB4FDD6386}"/>
                </a:ext>
              </a:extLst>
            </p:cNvPr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3946;p56">
              <a:extLst>
                <a:ext uri="{FF2B5EF4-FFF2-40B4-BE49-F238E27FC236}">
                  <a16:creationId xmlns:a16="http://schemas.microsoft.com/office/drawing/2014/main" id="{5D777C73-154D-FE3B-72E5-4622D383E0C9}"/>
                </a:ext>
              </a:extLst>
            </p:cNvPr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3947;p56">
              <a:extLst>
                <a:ext uri="{FF2B5EF4-FFF2-40B4-BE49-F238E27FC236}">
                  <a16:creationId xmlns:a16="http://schemas.microsoft.com/office/drawing/2014/main" id="{94C9EC3D-DAE3-4EF6-7829-EF45BB49EE95}"/>
                </a:ext>
              </a:extLst>
            </p:cNvPr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3948;p56">
              <a:extLst>
                <a:ext uri="{FF2B5EF4-FFF2-40B4-BE49-F238E27FC236}">
                  <a16:creationId xmlns:a16="http://schemas.microsoft.com/office/drawing/2014/main" id="{1A520220-D2E0-50AC-AB1D-2FAC174B9B4B}"/>
                </a:ext>
              </a:extLst>
            </p:cNvPr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3949;p56">
              <a:extLst>
                <a:ext uri="{FF2B5EF4-FFF2-40B4-BE49-F238E27FC236}">
                  <a16:creationId xmlns:a16="http://schemas.microsoft.com/office/drawing/2014/main" id="{300B0BF1-2FDD-86C3-FBED-2595BABD4135}"/>
                </a:ext>
              </a:extLst>
            </p:cNvPr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3950;p56">
              <a:extLst>
                <a:ext uri="{FF2B5EF4-FFF2-40B4-BE49-F238E27FC236}">
                  <a16:creationId xmlns:a16="http://schemas.microsoft.com/office/drawing/2014/main" id="{BC087E01-3048-93A9-839D-1CEF694969D3}"/>
                </a:ext>
              </a:extLst>
            </p:cNvPr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3951;p56">
              <a:extLst>
                <a:ext uri="{FF2B5EF4-FFF2-40B4-BE49-F238E27FC236}">
                  <a16:creationId xmlns:a16="http://schemas.microsoft.com/office/drawing/2014/main" id="{33D6DF8A-C97E-03FB-F270-4AD2A57F1E44}"/>
                </a:ext>
              </a:extLst>
            </p:cNvPr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3952;p56">
              <a:extLst>
                <a:ext uri="{FF2B5EF4-FFF2-40B4-BE49-F238E27FC236}">
                  <a16:creationId xmlns:a16="http://schemas.microsoft.com/office/drawing/2014/main" id="{11D81E7C-5DF5-AC26-1CDA-1B99BF325556}"/>
                </a:ext>
              </a:extLst>
            </p:cNvPr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3953;p56">
              <a:extLst>
                <a:ext uri="{FF2B5EF4-FFF2-40B4-BE49-F238E27FC236}">
                  <a16:creationId xmlns:a16="http://schemas.microsoft.com/office/drawing/2014/main" id="{19DA1281-5F2C-7318-ED5E-AA2AC8F8DE33}"/>
                </a:ext>
              </a:extLst>
            </p:cNvPr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3954;p56">
              <a:extLst>
                <a:ext uri="{FF2B5EF4-FFF2-40B4-BE49-F238E27FC236}">
                  <a16:creationId xmlns:a16="http://schemas.microsoft.com/office/drawing/2014/main" id="{C2DD3C65-1989-C08E-ABFF-09C49F67F254}"/>
                </a:ext>
              </a:extLst>
            </p:cNvPr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3955;p56">
              <a:extLst>
                <a:ext uri="{FF2B5EF4-FFF2-40B4-BE49-F238E27FC236}">
                  <a16:creationId xmlns:a16="http://schemas.microsoft.com/office/drawing/2014/main" id="{E6A2ECA7-FF3B-0768-F4F6-C08238B7FCD2}"/>
                </a:ext>
              </a:extLst>
            </p:cNvPr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3956;p56">
              <a:extLst>
                <a:ext uri="{FF2B5EF4-FFF2-40B4-BE49-F238E27FC236}">
                  <a16:creationId xmlns:a16="http://schemas.microsoft.com/office/drawing/2014/main" id="{80A36BFE-01E7-2AC9-A45C-F7EC8FCD9ED2}"/>
                </a:ext>
              </a:extLst>
            </p:cNvPr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3957;p56">
              <a:extLst>
                <a:ext uri="{FF2B5EF4-FFF2-40B4-BE49-F238E27FC236}">
                  <a16:creationId xmlns:a16="http://schemas.microsoft.com/office/drawing/2014/main" id="{185E37F0-3ADB-A1A0-AE4E-DD7189F6425C}"/>
                </a:ext>
              </a:extLst>
            </p:cNvPr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3958;p56">
              <a:extLst>
                <a:ext uri="{FF2B5EF4-FFF2-40B4-BE49-F238E27FC236}">
                  <a16:creationId xmlns:a16="http://schemas.microsoft.com/office/drawing/2014/main" id="{6DB9DE9E-5198-0C7A-D9B9-20ACC386E3A7}"/>
                </a:ext>
              </a:extLst>
            </p:cNvPr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3959;p56">
              <a:extLst>
                <a:ext uri="{FF2B5EF4-FFF2-40B4-BE49-F238E27FC236}">
                  <a16:creationId xmlns:a16="http://schemas.microsoft.com/office/drawing/2014/main" id="{08FCB845-3885-3E09-FE48-F401BD3B6EF2}"/>
                </a:ext>
              </a:extLst>
            </p:cNvPr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3960;p56">
              <a:extLst>
                <a:ext uri="{FF2B5EF4-FFF2-40B4-BE49-F238E27FC236}">
                  <a16:creationId xmlns:a16="http://schemas.microsoft.com/office/drawing/2014/main" id="{4B5EAC56-F74F-98A2-73EA-8357B747AC43}"/>
                </a:ext>
              </a:extLst>
            </p:cNvPr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3961;p56">
              <a:extLst>
                <a:ext uri="{FF2B5EF4-FFF2-40B4-BE49-F238E27FC236}">
                  <a16:creationId xmlns:a16="http://schemas.microsoft.com/office/drawing/2014/main" id="{B9370EF0-92C8-F912-3699-BF2F3C8F3361}"/>
                </a:ext>
              </a:extLst>
            </p:cNvPr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3962;p56">
              <a:extLst>
                <a:ext uri="{FF2B5EF4-FFF2-40B4-BE49-F238E27FC236}">
                  <a16:creationId xmlns:a16="http://schemas.microsoft.com/office/drawing/2014/main" id="{998095EE-C106-607A-D6AD-69F0FFD239B9}"/>
                </a:ext>
              </a:extLst>
            </p:cNvPr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3963;p56">
              <a:extLst>
                <a:ext uri="{FF2B5EF4-FFF2-40B4-BE49-F238E27FC236}">
                  <a16:creationId xmlns:a16="http://schemas.microsoft.com/office/drawing/2014/main" id="{82294B4A-2180-38EF-FCFE-77C93C51C315}"/>
                </a:ext>
              </a:extLst>
            </p:cNvPr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3964;p56">
              <a:extLst>
                <a:ext uri="{FF2B5EF4-FFF2-40B4-BE49-F238E27FC236}">
                  <a16:creationId xmlns:a16="http://schemas.microsoft.com/office/drawing/2014/main" id="{B25A1AEC-E784-BC2C-C9AC-9687F0EAE480}"/>
                </a:ext>
              </a:extLst>
            </p:cNvPr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3965;p56">
              <a:extLst>
                <a:ext uri="{FF2B5EF4-FFF2-40B4-BE49-F238E27FC236}">
                  <a16:creationId xmlns:a16="http://schemas.microsoft.com/office/drawing/2014/main" id="{DFF5B500-192A-143D-C21A-3642456F5008}"/>
                </a:ext>
              </a:extLst>
            </p:cNvPr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3966;p56">
              <a:extLst>
                <a:ext uri="{FF2B5EF4-FFF2-40B4-BE49-F238E27FC236}">
                  <a16:creationId xmlns:a16="http://schemas.microsoft.com/office/drawing/2014/main" id="{DD5832D5-C72F-B6EB-ADF1-DB7AB316B6C9}"/>
                </a:ext>
              </a:extLst>
            </p:cNvPr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3967;p56">
              <a:extLst>
                <a:ext uri="{FF2B5EF4-FFF2-40B4-BE49-F238E27FC236}">
                  <a16:creationId xmlns:a16="http://schemas.microsoft.com/office/drawing/2014/main" id="{F15CAAEB-172A-2E2A-CC29-D053579AA1E6}"/>
                </a:ext>
              </a:extLst>
            </p:cNvPr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3968;p56">
              <a:extLst>
                <a:ext uri="{FF2B5EF4-FFF2-40B4-BE49-F238E27FC236}">
                  <a16:creationId xmlns:a16="http://schemas.microsoft.com/office/drawing/2014/main" id="{178ABBFB-3D4D-ED8A-91A2-51FBF17C747D}"/>
                </a:ext>
              </a:extLst>
            </p:cNvPr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3969;p56">
              <a:extLst>
                <a:ext uri="{FF2B5EF4-FFF2-40B4-BE49-F238E27FC236}">
                  <a16:creationId xmlns:a16="http://schemas.microsoft.com/office/drawing/2014/main" id="{E35F58E5-1A24-98B7-7A0E-91C80D9033BC}"/>
                </a:ext>
              </a:extLst>
            </p:cNvPr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3970;p56">
              <a:extLst>
                <a:ext uri="{FF2B5EF4-FFF2-40B4-BE49-F238E27FC236}">
                  <a16:creationId xmlns:a16="http://schemas.microsoft.com/office/drawing/2014/main" id="{E2827C44-B310-955D-509E-96D949E60C77}"/>
                </a:ext>
              </a:extLst>
            </p:cNvPr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3971;p56">
              <a:extLst>
                <a:ext uri="{FF2B5EF4-FFF2-40B4-BE49-F238E27FC236}">
                  <a16:creationId xmlns:a16="http://schemas.microsoft.com/office/drawing/2014/main" id="{AF7C4299-1D00-F6FC-7564-8E65C695AD80}"/>
                </a:ext>
              </a:extLst>
            </p:cNvPr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3972;p56">
              <a:extLst>
                <a:ext uri="{FF2B5EF4-FFF2-40B4-BE49-F238E27FC236}">
                  <a16:creationId xmlns:a16="http://schemas.microsoft.com/office/drawing/2014/main" id="{2D34F569-772E-52E2-98D9-4DA430E18C5B}"/>
                </a:ext>
              </a:extLst>
            </p:cNvPr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3973;p56">
              <a:extLst>
                <a:ext uri="{FF2B5EF4-FFF2-40B4-BE49-F238E27FC236}">
                  <a16:creationId xmlns:a16="http://schemas.microsoft.com/office/drawing/2014/main" id="{4093C918-78F4-E6FC-B0DC-F523B65A3D76}"/>
                </a:ext>
              </a:extLst>
            </p:cNvPr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3974;p56">
              <a:extLst>
                <a:ext uri="{FF2B5EF4-FFF2-40B4-BE49-F238E27FC236}">
                  <a16:creationId xmlns:a16="http://schemas.microsoft.com/office/drawing/2014/main" id="{A8329AFB-AC14-6598-4D33-03566FFA2251}"/>
                </a:ext>
              </a:extLst>
            </p:cNvPr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3975;p56">
              <a:extLst>
                <a:ext uri="{FF2B5EF4-FFF2-40B4-BE49-F238E27FC236}">
                  <a16:creationId xmlns:a16="http://schemas.microsoft.com/office/drawing/2014/main" id="{094DFB08-F20B-8E1F-8C42-1D5AA6C6154A}"/>
                </a:ext>
              </a:extLst>
            </p:cNvPr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3976;p56">
              <a:extLst>
                <a:ext uri="{FF2B5EF4-FFF2-40B4-BE49-F238E27FC236}">
                  <a16:creationId xmlns:a16="http://schemas.microsoft.com/office/drawing/2014/main" id="{BBADDB06-ACD4-0F41-D386-A063FBC999C1}"/>
                </a:ext>
              </a:extLst>
            </p:cNvPr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3977;p56">
              <a:extLst>
                <a:ext uri="{FF2B5EF4-FFF2-40B4-BE49-F238E27FC236}">
                  <a16:creationId xmlns:a16="http://schemas.microsoft.com/office/drawing/2014/main" id="{9042CF4C-5B98-EA4E-29DE-A385B0FBFD31}"/>
                </a:ext>
              </a:extLst>
            </p:cNvPr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3978;p56">
              <a:extLst>
                <a:ext uri="{FF2B5EF4-FFF2-40B4-BE49-F238E27FC236}">
                  <a16:creationId xmlns:a16="http://schemas.microsoft.com/office/drawing/2014/main" id="{5A795E1D-9CBF-BD23-7D7E-392617C632BD}"/>
                </a:ext>
              </a:extLst>
            </p:cNvPr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3979;p56">
              <a:extLst>
                <a:ext uri="{FF2B5EF4-FFF2-40B4-BE49-F238E27FC236}">
                  <a16:creationId xmlns:a16="http://schemas.microsoft.com/office/drawing/2014/main" id="{45E9128B-1CF5-7B36-FAEB-C1B9B3A431F3}"/>
                </a:ext>
              </a:extLst>
            </p:cNvPr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3980;p56">
              <a:extLst>
                <a:ext uri="{FF2B5EF4-FFF2-40B4-BE49-F238E27FC236}">
                  <a16:creationId xmlns:a16="http://schemas.microsoft.com/office/drawing/2014/main" id="{3DF4EAAD-7E28-58BF-8296-2A605DB708F7}"/>
                </a:ext>
              </a:extLst>
            </p:cNvPr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3981;p56">
              <a:extLst>
                <a:ext uri="{FF2B5EF4-FFF2-40B4-BE49-F238E27FC236}">
                  <a16:creationId xmlns:a16="http://schemas.microsoft.com/office/drawing/2014/main" id="{1E45C14B-7DB4-EE17-E949-A7203C09F259}"/>
                </a:ext>
              </a:extLst>
            </p:cNvPr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3982;p56">
              <a:extLst>
                <a:ext uri="{FF2B5EF4-FFF2-40B4-BE49-F238E27FC236}">
                  <a16:creationId xmlns:a16="http://schemas.microsoft.com/office/drawing/2014/main" id="{1040B4C1-059B-2B36-C9D2-4926975E1C6A}"/>
                </a:ext>
              </a:extLst>
            </p:cNvPr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3983;p56">
              <a:extLst>
                <a:ext uri="{FF2B5EF4-FFF2-40B4-BE49-F238E27FC236}">
                  <a16:creationId xmlns:a16="http://schemas.microsoft.com/office/drawing/2014/main" id="{E8650FDA-7782-E458-8169-825CBFFF6AE3}"/>
                </a:ext>
              </a:extLst>
            </p:cNvPr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3984;p56">
              <a:extLst>
                <a:ext uri="{FF2B5EF4-FFF2-40B4-BE49-F238E27FC236}">
                  <a16:creationId xmlns:a16="http://schemas.microsoft.com/office/drawing/2014/main" id="{6E6CE47A-F6CB-817C-4A52-C6F0A97B7C74}"/>
                </a:ext>
              </a:extLst>
            </p:cNvPr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3985;p56">
              <a:extLst>
                <a:ext uri="{FF2B5EF4-FFF2-40B4-BE49-F238E27FC236}">
                  <a16:creationId xmlns:a16="http://schemas.microsoft.com/office/drawing/2014/main" id="{77464A1E-3A77-C1EB-7A64-E6AF311A4397}"/>
                </a:ext>
              </a:extLst>
            </p:cNvPr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3986;p56">
              <a:extLst>
                <a:ext uri="{FF2B5EF4-FFF2-40B4-BE49-F238E27FC236}">
                  <a16:creationId xmlns:a16="http://schemas.microsoft.com/office/drawing/2014/main" id="{76E110BC-BC64-54BB-7A9A-9E4FB2E5ACE3}"/>
                </a:ext>
              </a:extLst>
            </p:cNvPr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3987;p56">
              <a:extLst>
                <a:ext uri="{FF2B5EF4-FFF2-40B4-BE49-F238E27FC236}">
                  <a16:creationId xmlns:a16="http://schemas.microsoft.com/office/drawing/2014/main" id="{25167078-7C4B-9AEA-F1E7-45716EE3E37D}"/>
                </a:ext>
              </a:extLst>
            </p:cNvPr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3988;p56">
              <a:extLst>
                <a:ext uri="{FF2B5EF4-FFF2-40B4-BE49-F238E27FC236}">
                  <a16:creationId xmlns:a16="http://schemas.microsoft.com/office/drawing/2014/main" id="{309F4137-9F51-894A-2A54-C9A75817A33A}"/>
                </a:ext>
              </a:extLst>
            </p:cNvPr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3989;p56">
              <a:extLst>
                <a:ext uri="{FF2B5EF4-FFF2-40B4-BE49-F238E27FC236}">
                  <a16:creationId xmlns:a16="http://schemas.microsoft.com/office/drawing/2014/main" id="{84B954B4-E58B-407D-7D98-585B5B4F3AF5}"/>
                </a:ext>
              </a:extLst>
            </p:cNvPr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3990;p56">
              <a:extLst>
                <a:ext uri="{FF2B5EF4-FFF2-40B4-BE49-F238E27FC236}">
                  <a16:creationId xmlns:a16="http://schemas.microsoft.com/office/drawing/2014/main" id="{DE4BF350-524D-6806-826E-49140150142D}"/>
                </a:ext>
              </a:extLst>
            </p:cNvPr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3991;p56">
              <a:extLst>
                <a:ext uri="{FF2B5EF4-FFF2-40B4-BE49-F238E27FC236}">
                  <a16:creationId xmlns:a16="http://schemas.microsoft.com/office/drawing/2014/main" id="{DE91431E-7CA3-187D-6F7D-C675B066FCE7}"/>
                </a:ext>
              </a:extLst>
            </p:cNvPr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3992;p56">
              <a:extLst>
                <a:ext uri="{FF2B5EF4-FFF2-40B4-BE49-F238E27FC236}">
                  <a16:creationId xmlns:a16="http://schemas.microsoft.com/office/drawing/2014/main" id="{135658FC-B370-42F2-0EC0-3FA26E4982F3}"/>
                </a:ext>
              </a:extLst>
            </p:cNvPr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3993;p56">
              <a:extLst>
                <a:ext uri="{FF2B5EF4-FFF2-40B4-BE49-F238E27FC236}">
                  <a16:creationId xmlns:a16="http://schemas.microsoft.com/office/drawing/2014/main" id="{1FA7BC85-BD86-8D3F-8A5D-DAAC58E77F9F}"/>
                </a:ext>
              </a:extLst>
            </p:cNvPr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3994;p56">
              <a:extLst>
                <a:ext uri="{FF2B5EF4-FFF2-40B4-BE49-F238E27FC236}">
                  <a16:creationId xmlns:a16="http://schemas.microsoft.com/office/drawing/2014/main" id="{57560FDB-1774-7C95-5B34-1CBDAD3A3ABD}"/>
                </a:ext>
              </a:extLst>
            </p:cNvPr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3995;p56">
              <a:extLst>
                <a:ext uri="{FF2B5EF4-FFF2-40B4-BE49-F238E27FC236}">
                  <a16:creationId xmlns:a16="http://schemas.microsoft.com/office/drawing/2014/main" id="{556F093D-4910-DBB8-23FC-EBEB0BBFA9F3}"/>
                </a:ext>
              </a:extLst>
            </p:cNvPr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3996;p56">
              <a:extLst>
                <a:ext uri="{FF2B5EF4-FFF2-40B4-BE49-F238E27FC236}">
                  <a16:creationId xmlns:a16="http://schemas.microsoft.com/office/drawing/2014/main" id="{B426F1E8-C7BC-79ED-A6DE-D513912BC5B3}"/>
                </a:ext>
              </a:extLst>
            </p:cNvPr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3997;p56">
              <a:extLst>
                <a:ext uri="{FF2B5EF4-FFF2-40B4-BE49-F238E27FC236}">
                  <a16:creationId xmlns:a16="http://schemas.microsoft.com/office/drawing/2014/main" id="{4502B75E-8EC4-E5FA-CA3E-F9F9D7E726FF}"/>
                </a:ext>
              </a:extLst>
            </p:cNvPr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3998;p56">
              <a:extLst>
                <a:ext uri="{FF2B5EF4-FFF2-40B4-BE49-F238E27FC236}">
                  <a16:creationId xmlns:a16="http://schemas.microsoft.com/office/drawing/2014/main" id="{CB62456D-1C00-5C49-F303-BDF3DA7B1038}"/>
                </a:ext>
              </a:extLst>
            </p:cNvPr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3999;p56">
              <a:extLst>
                <a:ext uri="{FF2B5EF4-FFF2-40B4-BE49-F238E27FC236}">
                  <a16:creationId xmlns:a16="http://schemas.microsoft.com/office/drawing/2014/main" id="{469E90EA-E40A-2DBA-FF2A-9B33340797F6}"/>
                </a:ext>
              </a:extLst>
            </p:cNvPr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4000;p56">
              <a:extLst>
                <a:ext uri="{FF2B5EF4-FFF2-40B4-BE49-F238E27FC236}">
                  <a16:creationId xmlns:a16="http://schemas.microsoft.com/office/drawing/2014/main" id="{68B372F0-EC0A-8756-5EFA-ABAABAE8A0A0}"/>
                </a:ext>
              </a:extLst>
            </p:cNvPr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4001;p56">
              <a:extLst>
                <a:ext uri="{FF2B5EF4-FFF2-40B4-BE49-F238E27FC236}">
                  <a16:creationId xmlns:a16="http://schemas.microsoft.com/office/drawing/2014/main" id="{CEF83213-5F2E-2264-3D8A-7DD168864DB1}"/>
                </a:ext>
              </a:extLst>
            </p:cNvPr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4002;p56">
              <a:extLst>
                <a:ext uri="{FF2B5EF4-FFF2-40B4-BE49-F238E27FC236}">
                  <a16:creationId xmlns:a16="http://schemas.microsoft.com/office/drawing/2014/main" id="{6AAA1453-E805-3901-90A1-783CB7877415}"/>
                </a:ext>
              </a:extLst>
            </p:cNvPr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4003;p56">
              <a:extLst>
                <a:ext uri="{FF2B5EF4-FFF2-40B4-BE49-F238E27FC236}">
                  <a16:creationId xmlns:a16="http://schemas.microsoft.com/office/drawing/2014/main" id="{E4D9E52D-15C8-7A08-1841-FFE8AA4B0A72}"/>
                </a:ext>
              </a:extLst>
            </p:cNvPr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4004;p56">
              <a:extLst>
                <a:ext uri="{FF2B5EF4-FFF2-40B4-BE49-F238E27FC236}">
                  <a16:creationId xmlns:a16="http://schemas.microsoft.com/office/drawing/2014/main" id="{56206D21-1337-7C79-62D4-25F5E3D8A6B7}"/>
                </a:ext>
              </a:extLst>
            </p:cNvPr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4005;p56">
              <a:extLst>
                <a:ext uri="{FF2B5EF4-FFF2-40B4-BE49-F238E27FC236}">
                  <a16:creationId xmlns:a16="http://schemas.microsoft.com/office/drawing/2014/main" id="{EFBF9EB1-37A1-A494-378F-E2C3F7A7BD6D}"/>
                </a:ext>
              </a:extLst>
            </p:cNvPr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4006;p56">
              <a:extLst>
                <a:ext uri="{FF2B5EF4-FFF2-40B4-BE49-F238E27FC236}">
                  <a16:creationId xmlns:a16="http://schemas.microsoft.com/office/drawing/2014/main" id="{F92AE6B5-60B2-40A1-E8CC-C2FFE6D806E3}"/>
                </a:ext>
              </a:extLst>
            </p:cNvPr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4007;p56">
              <a:extLst>
                <a:ext uri="{FF2B5EF4-FFF2-40B4-BE49-F238E27FC236}">
                  <a16:creationId xmlns:a16="http://schemas.microsoft.com/office/drawing/2014/main" id="{21249167-8D83-86B8-928D-EE0ECEAF0CA4}"/>
                </a:ext>
              </a:extLst>
            </p:cNvPr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4008;p56">
              <a:extLst>
                <a:ext uri="{FF2B5EF4-FFF2-40B4-BE49-F238E27FC236}">
                  <a16:creationId xmlns:a16="http://schemas.microsoft.com/office/drawing/2014/main" id="{00050439-F0AB-C4D8-B9B7-5FED5F0C6C3A}"/>
                </a:ext>
              </a:extLst>
            </p:cNvPr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4009;p56">
              <a:extLst>
                <a:ext uri="{FF2B5EF4-FFF2-40B4-BE49-F238E27FC236}">
                  <a16:creationId xmlns:a16="http://schemas.microsoft.com/office/drawing/2014/main" id="{07F56C7D-5CB7-D822-2D91-0702E5F8A805}"/>
                </a:ext>
              </a:extLst>
            </p:cNvPr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4010;p56">
              <a:extLst>
                <a:ext uri="{FF2B5EF4-FFF2-40B4-BE49-F238E27FC236}">
                  <a16:creationId xmlns:a16="http://schemas.microsoft.com/office/drawing/2014/main" id="{FC935BDB-64B3-9EA2-D22E-CE2245E8178F}"/>
                </a:ext>
              </a:extLst>
            </p:cNvPr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4011;p56">
              <a:extLst>
                <a:ext uri="{FF2B5EF4-FFF2-40B4-BE49-F238E27FC236}">
                  <a16:creationId xmlns:a16="http://schemas.microsoft.com/office/drawing/2014/main" id="{9FFCE9A8-AB61-B43C-80FC-43F232DEE864}"/>
                </a:ext>
              </a:extLst>
            </p:cNvPr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4012;p56">
              <a:extLst>
                <a:ext uri="{FF2B5EF4-FFF2-40B4-BE49-F238E27FC236}">
                  <a16:creationId xmlns:a16="http://schemas.microsoft.com/office/drawing/2014/main" id="{DB20AE8C-7810-31A5-3CB5-8BABEB712B93}"/>
                </a:ext>
              </a:extLst>
            </p:cNvPr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4013;p56">
              <a:extLst>
                <a:ext uri="{FF2B5EF4-FFF2-40B4-BE49-F238E27FC236}">
                  <a16:creationId xmlns:a16="http://schemas.microsoft.com/office/drawing/2014/main" id="{5CD7999F-5975-186E-EAD3-6A14B5F76401}"/>
                </a:ext>
              </a:extLst>
            </p:cNvPr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4014;p56">
              <a:extLst>
                <a:ext uri="{FF2B5EF4-FFF2-40B4-BE49-F238E27FC236}">
                  <a16:creationId xmlns:a16="http://schemas.microsoft.com/office/drawing/2014/main" id="{5005FEB6-C5D9-2903-268B-F6BE0B110B33}"/>
                </a:ext>
              </a:extLst>
            </p:cNvPr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4015;p56">
              <a:extLst>
                <a:ext uri="{FF2B5EF4-FFF2-40B4-BE49-F238E27FC236}">
                  <a16:creationId xmlns:a16="http://schemas.microsoft.com/office/drawing/2014/main" id="{3E8FB0D6-62A0-E466-26D8-F3FE050D6FC8}"/>
                </a:ext>
              </a:extLst>
            </p:cNvPr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4016;p56">
              <a:extLst>
                <a:ext uri="{FF2B5EF4-FFF2-40B4-BE49-F238E27FC236}">
                  <a16:creationId xmlns:a16="http://schemas.microsoft.com/office/drawing/2014/main" id="{41DD3D7A-4639-A7C7-53D7-232DB5D58AC9}"/>
                </a:ext>
              </a:extLst>
            </p:cNvPr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4017;p56">
              <a:extLst>
                <a:ext uri="{FF2B5EF4-FFF2-40B4-BE49-F238E27FC236}">
                  <a16:creationId xmlns:a16="http://schemas.microsoft.com/office/drawing/2014/main" id="{200D67CD-B305-233F-F797-E7B422964052}"/>
                </a:ext>
              </a:extLst>
            </p:cNvPr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4018;p56">
              <a:extLst>
                <a:ext uri="{FF2B5EF4-FFF2-40B4-BE49-F238E27FC236}">
                  <a16:creationId xmlns:a16="http://schemas.microsoft.com/office/drawing/2014/main" id="{1C671F45-2E0D-7245-9883-0E1ECC31F24B}"/>
                </a:ext>
              </a:extLst>
            </p:cNvPr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4019;p56">
              <a:extLst>
                <a:ext uri="{FF2B5EF4-FFF2-40B4-BE49-F238E27FC236}">
                  <a16:creationId xmlns:a16="http://schemas.microsoft.com/office/drawing/2014/main" id="{F5023111-1CE4-46DE-B490-FA090CCB750A}"/>
                </a:ext>
              </a:extLst>
            </p:cNvPr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4020;p56">
              <a:extLst>
                <a:ext uri="{FF2B5EF4-FFF2-40B4-BE49-F238E27FC236}">
                  <a16:creationId xmlns:a16="http://schemas.microsoft.com/office/drawing/2014/main" id="{E38B1BA4-BB31-E833-9342-C449A9947006}"/>
                </a:ext>
              </a:extLst>
            </p:cNvPr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4021;p56">
              <a:extLst>
                <a:ext uri="{FF2B5EF4-FFF2-40B4-BE49-F238E27FC236}">
                  <a16:creationId xmlns:a16="http://schemas.microsoft.com/office/drawing/2014/main" id="{D91404DE-7568-2CB2-82FF-D482C5C4C8CB}"/>
                </a:ext>
              </a:extLst>
            </p:cNvPr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4022;p56">
              <a:extLst>
                <a:ext uri="{FF2B5EF4-FFF2-40B4-BE49-F238E27FC236}">
                  <a16:creationId xmlns:a16="http://schemas.microsoft.com/office/drawing/2014/main" id="{E555A4FF-8E51-C32A-FF85-F06E36E35AB6}"/>
                </a:ext>
              </a:extLst>
            </p:cNvPr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4023;p56">
              <a:extLst>
                <a:ext uri="{FF2B5EF4-FFF2-40B4-BE49-F238E27FC236}">
                  <a16:creationId xmlns:a16="http://schemas.microsoft.com/office/drawing/2014/main" id="{BFF7DFC6-3260-2F9E-01E5-252987BB9AFE}"/>
                </a:ext>
              </a:extLst>
            </p:cNvPr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4024;p56">
              <a:extLst>
                <a:ext uri="{FF2B5EF4-FFF2-40B4-BE49-F238E27FC236}">
                  <a16:creationId xmlns:a16="http://schemas.microsoft.com/office/drawing/2014/main" id="{E8553A0B-C457-5371-BB51-10F125E190AE}"/>
                </a:ext>
              </a:extLst>
            </p:cNvPr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4025;p56">
              <a:extLst>
                <a:ext uri="{FF2B5EF4-FFF2-40B4-BE49-F238E27FC236}">
                  <a16:creationId xmlns:a16="http://schemas.microsoft.com/office/drawing/2014/main" id="{32F6E121-774C-6111-F51A-FCBEB9353011}"/>
                </a:ext>
              </a:extLst>
            </p:cNvPr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4026;p56">
              <a:extLst>
                <a:ext uri="{FF2B5EF4-FFF2-40B4-BE49-F238E27FC236}">
                  <a16:creationId xmlns:a16="http://schemas.microsoft.com/office/drawing/2014/main" id="{06413885-1BCB-63E6-DCA4-D95F58E8AA59}"/>
                </a:ext>
              </a:extLst>
            </p:cNvPr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4027;p56">
              <a:extLst>
                <a:ext uri="{FF2B5EF4-FFF2-40B4-BE49-F238E27FC236}">
                  <a16:creationId xmlns:a16="http://schemas.microsoft.com/office/drawing/2014/main" id="{5B19E081-219B-8103-6047-E6302F49FB5E}"/>
                </a:ext>
              </a:extLst>
            </p:cNvPr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4028;p56">
              <a:extLst>
                <a:ext uri="{FF2B5EF4-FFF2-40B4-BE49-F238E27FC236}">
                  <a16:creationId xmlns:a16="http://schemas.microsoft.com/office/drawing/2014/main" id="{7B6C9D7D-734E-40DA-D908-ACF76926F07A}"/>
                </a:ext>
              </a:extLst>
            </p:cNvPr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4029;p56">
              <a:extLst>
                <a:ext uri="{FF2B5EF4-FFF2-40B4-BE49-F238E27FC236}">
                  <a16:creationId xmlns:a16="http://schemas.microsoft.com/office/drawing/2014/main" id="{FF3F51A2-8222-DF68-5F7E-8428CBCF6634}"/>
                </a:ext>
              </a:extLst>
            </p:cNvPr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4030;p56">
              <a:extLst>
                <a:ext uri="{FF2B5EF4-FFF2-40B4-BE49-F238E27FC236}">
                  <a16:creationId xmlns:a16="http://schemas.microsoft.com/office/drawing/2014/main" id="{559AF76C-894D-ED95-A842-BF1EE08E7FE6}"/>
                </a:ext>
              </a:extLst>
            </p:cNvPr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4031;p56">
              <a:extLst>
                <a:ext uri="{FF2B5EF4-FFF2-40B4-BE49-F238E27FC236}">
                  <a16:creationId xmlns:a16="http://schemas.microsoft.com/office/drawing/2014/main" id="{7400ADF7-0D9A-21B7-134E-B665199BD4F9}"/>
                </a:ext>
              </a:extLst>
            </p:cNvPr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4032;p56">
              <a:extLst>
                <a:ext uri="{FF2B5EF4-FFF2-40B4-BE49-F238E27FC236}">
                  <a16:creationId xmlns:a16="http://schemas.microsoft.com/office/drawing/2014/main" id="{7D6491C5-2D61-F60D-E9CB-175EA491B592}"/>
                </a:ext>
              </a:extLst>
            </p:cNvPr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4033;p56">
              <a:extLst>
                <a:ext uri="{FF2B5EF4-FFF2-40B4-BE49-F238E27FC236}">
                  <a16:creationId xmlns:a16="http://schemas.microsoft.com/office/drawing/2014/main" id="{4F7E984F-C0B4-2C28-69B4-52B8C7FBB9C2}"/>
                </a:ext>
              </a:extLst>
            </p:cNvPr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4034;p56">
              <a:extLst>
                <a:ext uri="{FF2B5EF4-FFF2-40B4-BE49-F238E27FC236}">
                  <a16:creationId xmlns:a16="http://schemas.microsoft.com/office/drawing/2014/main" id="{1EC3D05F-7434-5D2A-FF74-EC36329A3892}"/>
                </a:ext>
              </a:extLst>
            </p:cNvPr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4035;p56">
              <a:extLst>
                <a:ext uri="{FF2B5EF4-FFF2-40B4-BE49-F238E27FC236}">
                  <a16:creationId xmlns:a16="http://schemas.microsoft.com/office/drawing/2014/main" id="{DEC7344B-DA4D-62B9-638E-62166E03F143}"/>
                </a:ext>
              </a:extLst>
            </p:cNvPr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4036;p56">
              <a:extLst>
                <a:ext uri="{FF2B5EF4-FFF2-40B4-BE49-F238E27FC236}">
                  <a16:creationId xmlns:a16="http://schemas.microsoft.com/office/drawing/2014/main" id="{C1880A91-F5E7-1823-98E7-9DC590B23CF8}"/>
                </a:ext>
              </a:extLst>
            </p:cNvPr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4037;p56">
              <a:extLst>
                <a:ext uri="{FF2B5EF4-FFF2-40B4-BE49-F238E27FC236}">
                  <a16:creationId xmlns:a16="http://schemas.microsoft.com/office/drawing/2014/main" id="{37AFD57D-8BD3-DBF7-1AD2-0C0B7F5FEF3C}"/>
                </a:ext>
              </a:extLst>
            </p:cNvPr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4038;p56">
              <a:extLst>
                <a:ext uri="{FF2B5EF4-FFF2-40B4-BE49-F238E27FC236}">
                  <a16:creationId xmlns:a16="http://schemas.microsoft.com/office/drawing/2014/main" id="{395A5691-87A2-A960-068D-07A12E74BA35}"/>
                </a:ext>
              </a:extLst>
            </p:cNvPr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4039;p56">
              <a:extLst>
                <a:ext uri="{FF2B5EF4-FFF2-40B4-BE49-F238E27FC236}">
                  <a16:creationId xmlns:a16="http://schemas.microsoft.com/office/drawing/2014/main" id="{06BCF52A-CDAF-7406-4BFA-813C7774225A}"/>
                </a:ext>
              </a:extLst>
            </p:cNvPr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4040;p56">
              <a:extLst>
                <a:ext uri="{FF2B5EF4-FFF2-40B4-BE49-F238E27FC236}">
                  <a16:creationId xmlns:a16="http://schemas.microsoft.com/office/drawing/2014/main" id="{4A0DA7A6-329D-C70C-9A15-34C12F2AE553}"/>
                </a:ext>
              </a:extLst>
            </p:cNvPr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4041;p56">
              <a:extLst>
                <a:ext uri="{FF2B5EF4-FFF2-40B4-BE49-F238E27FC236}">
                  <a16:creationId xmlns:a16="http://schemas.microsoft.com/office/drawing/2014/main" id="{22A0330B-C75C-939E-CFD9-B15D218F059D}"/>
                </a:ext>
              </a:extLst>
            </p:cNvPr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4042;p56">
              <a:extLst>
                <a:ext uri="{FF2B5EF4-FFF2-40B4-BE49-F238E27FC236}">
                  <a16:creationId xmlns:a16="http://schemas.microsoft.com/office/drawing/2014/main" id="{E4CE8191-78DD-EF74-7C15-31C5039DEB5A}"/>
                </a:ext>
              </a:extLst>
            </p:cNvPr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4043;p56">
              <a:extLst>
                <a:ext uri="{FF2B5EF4-FFF2-40B4-BE49-F238E27FC236}">
                  <a16:creationId xmlns:a16="http://schemas.microsoft.com/office/drawing/2014/main" id="{69B99E3C-98E7-1D27-8C48-6436385FE320}"/>
                </a:ext>
              </a:extLst>
            </p:cNvPr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4044;p56">
              <a:extLst>
                <a:ext uri="{FF2B5EF4-FFF2-40B4-BE49-F238E27FC236}">
                  <a16:creationId xmlns:a16="http://schemas.microsoft.com/office/drawing/2014/main" id="{3CC3EA39-1720-3685-0406-21DE7FD49B6B}"/>
                </a:ext>
              </a:extLst>
            </p:cNvPr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4045;p56">
              <a:extLst>
                <a:ext uri="{FF2B5EF4-FFF2-40B4-BE49-F238E27FC236}">
                  <a16:creationId xmlns:a16="http://schemas.microsoft.com/office/drawing/2014/main" id="{52EB2CA1-F6CC-35E7-358E-148676742AA4}"/>
                </a:ext>
              </a:extLst>
            </p:cNvPr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4046;p56">
              <a:extLst>
                <a:ext uri="{FF2B5EF4-FFF2-40B4-BE49-F238E27FC236}">
                  <a16:creationId xmlns:a16="http://schemas.microsoft.com/office/drawing/2014/main" id="{3B0891A5-D268-97A8-7D41-C08D414D170F}"/>
                </a:ext>
              </a:extLst>
            </p:cNvPr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4047;p56">
              <a:extLst>
                <a:ext uri="{FF2B5EF4-FFF2-40B4-BE49-F238E27FC236}">
                  <a16:creationId xmlns:a16="http://schemas.microsoft.com/office/drawing/2014/main" id="{E8FAD55D-7F0D-3F06-C573-E4CDA66C45E7}"/>
                </a:ext>
              </a:extLst>
            </p:cNvPr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4048;p56">
              <a:extLst>
                <a:ext uri="{FF2B5EF4-FFF2-40B4-BE49-F238E27FC236}">
                  <a16:creationId xmlns:a16="http://schemas.microsoft.com/office/drawing/2014/main" id="{A23C1C54-8A8F-AE53-136F-DF7C100990E1}"/>
                </a:ext>
              </a:extLst>
            </p:cNvPr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4049;p56">
              <a:extLst>
                <a:ext uri="{FF2B5EF4-FFF2-40B4-BE49-F238E27FC236}">
                  <a16:creationId xmlns:a16="http://schemas.microsoft.com/office/drawing/2014/main" id="{F14E1EE1-2F3A-F25B-CF40-BE5E644D063B}"/>
                </a:ext>
              </a:extLst>
            </p:cNvPr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4050;p56">
              <a:extLst>
                <a:ext uri="{FF2B5EF4-FFF2-40B4-BE49-F238E27FC236}">
                  <a16:creationId xmlns:a16="http://schemas.microsoft.com/office/drawing/2014/main" id="{BE6DF666-C375-5683-58CA-557EB929D8F1}"/>
                </a:ext>
              </a:extLst>
            </p:cNvPr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4051;p56">
              <a:extLst>
                <a:ext uri="{FF2B5EF4-FFF2-40B4-BE49-F238E27FC236}">
                  <a16:creationId xmlns:a16="http://schemas.microsoft.com/office/drawing/2014/main" id="{6FC2A595-9DEF-D17F-67B5-35C7DA93D4E6}"/>
                </a:ext>
              </a:extLst>
            </p:cNvPr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4052;p56">
              <a:extLst>
                <a:ext uri="{FF2B5EF4-FFF2-40B4-BE49-F238E27FC236}">
                  <a16:creationId xmlns:a16="http://schemas.microsoft.com/office/drawing/2014/main" id="{C145335A-2E40-081C-57D9-E3D3FD0B1E22}"/>
                </a:ext>
              </a:extLst>
            </p:cNvPr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4053;p56">
              <a:extLst>
                <a:ext uri="{FF2B5EF4-FFF2-40B4-BE49-F238E27FC236}">
                  <a16:creationId xmlns:a16="http://schemas.microsoft.com/office/drawing/2014/main" id="{3FED57A5-AA78-BE2A-B908-04D6F3738C37}"/>
                </a:ext>
              </a:extLst>
            </p:cNvPr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4054;p56">
              <a:extLst>
                <a:ext uri="{FF2B5EF4-FFF2-40B4-BE49-F238E27FC236}">
                  <a16:creationId xmlns:a16="http://schemas.microsoft.com/office/drawing/2014/main" id="{6FF99723-E483-FDFE-B6A2-E68C758DC80C}"/>
                </a:ext>
              </a:extLst>
            </p:cNvPr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4055;p56">
              <a:extLst>
                <a:ext uri="{FF2B5EF4-FFF2-40B4-BE49-F238E27FC236}">
                  <a16:creationId xmlns:a16="http://schemas.microsoft.com/office/drawing/2014/main" id="{F0A566F1-0ABB-AF6F-6796-23632B99CCB0}"/>
                </a:ext>
              </a:extLst>
            </p:cNvPr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4056;p56">
              <a:extLst>
                <a:ext uri="{FF2B5EF4-FFF2-40B4-BE49-F238E27FC236}">
                  <a16:creationId xmlns:a16="http://schemas.microsoft.com/office/drawing/2014/main" id="{72B9CF50-D5F7-D5CA-4BB8-1A6EBD658866}"/>
                </a:ext>
              </a:extLst>
            </p:cNvPr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4057;p56">
              <a:extLst>
                <a:ext uri="{FF2B5EF4-FFF2-40B4-BE49-F238E27FC236}">
                  <a16:creationId xmlns:a16="http://schemas.microsoft.com/office/drawing/2014/main" id="{1A547F29-A065-1FF9-BC87-8AB111B32162}"/>
                </a:ext>
              </a:extLst>
            </p:cNvPr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4058;p56">
              <a:extLst>
                <a:ext uri="{FF2B5EF4-FFF2-40B4-BE49-F238E27FC236}">
                  <a16:creationId xmlns:a16="http://schemas.microsoft.com/office/drawing/2014/main" id="{3196FD43-3EA1-3C0B-50E8-48A777D1BBBC}"/>
                </a:ext>
              </a:extLst>
            </p:cNvPr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4059;p56">
              <a:extLst>
                <a:ext uri="{FF2B5EF4-FFF2-40B4-BE49-F238E27FC236}">
                  <a16:creationId xmlns:a16="http://schemas.microsoft.com/office/drawing/2014/main" id="{4AA1A88D-BDDF-D1A7-BB57-9B60BEEB5B5B}"/>
                </a:ext>
              </a:extLst>
            </p:cNvPr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4060;p56">
              <a:extLst>
                <a:ext uri="{FF2B5EF4-FFF2-40B4-BE49-F238E27FC236}">
                  <a16:creationId xmlns:a16="http://schemas.microsoft.com/office/drawing/2014/main" id="{000503EE-1E71-7B1F-663C-C10C8E571EFE}"/>
                </a:ext>
              </a:extLst>
            </p:cNvPr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4061;p56">
              <a:extLst>
                <a:ext uri="{FF2B5EF4-FFF2-40B4-BE49-F238E27FC236}">
                  <a16:creationId xmlns:a16="http://schemas.microsoft.com/office/drawing/2014/main" id="{78FBD783-6E27-1045-7FBA-86787EE7F3E2}"/>
                </a:ext>
              </a:extLst>
            </p:cNvPr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4062;p56">
              <a:extLst>
                <a:ext uri="{FF2B5EF4-FFF2-40B4-BE49-F238E27FC236}">
                  <a16:creationId xmlns:a16="http://schemas.microsoft.com/office/drawing/2014/main" id="{53E1D57A-2D6E-612B-F382-57731FC31A47}"/>
                </a:ext>
              </a:extLst>
            </p:cNvPr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4063;p56">
              <a:extLst>
                <a:ext uri="{FF2B5EF4-FFF2-40B4-BE49-F238E27FC236}">
                  <a16:creationId xmlns:a16="http://schemas.microsoft.com/office/drawing/2014/main" id="{476C38E6-C8CF-C747-4881-12C9E0F0008E}"/>
                </a:ext>
              </a:extLst>
            </p:cNvPr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4064;p56">
              <a:extLst>
                <a:ext uri="{FF2B5EF4-FFF2-40B4-BE49-F238E27FC236}">
                  <a16:creationId xmlns:a16="http://schemas.microsoft.com/office/drawing/2014/main" id="{ABC7CD93-3A90-5BCA-B7F4-EB2A41526570}"/>
                </a:ext>
              </a:extLst>
            </p:cNvPr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4065;p56">
              <a:extLst>
                <a:ext uri="{FF2B5EF4-FFF2-40B4-BE49-F238E27FC236}">
                  <a16:creationId xmlns:a16="http://schemas.microsoft.com/office/drawing/2014/main" id="{3305A323-2EF8-C4AC-327A-ED0051E45C76}"/>
                </a:ext>
              </a:extLst>
            </p:cNvPr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4066;p56">
              <a:extLst>
                <a:ext uri="{FF2B5EF4-FFF2-40B4-BE49-F238E27FC236}">
                  <a16:creationId xmlns:a16="http://schemas.microsoft.com/office/drawing/2014/main" id="{2EC55A78-2AD9-F6F5-B5D8-233CA09A049A}"/>
                </a:ext>
              </a:extLst>
            </p:cNvPr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4067;p56">
              <a:extLst>
                <a:ext uri="{FF2B5EF4-FFF2-40B4-BE49-F238E27FC236}">
                  <a16:creationId xmlns:a16="http://schemas.microsoft.com/office/drawing/2014/main" id="{F59019B5-23C0-EE01-9DDE-191C8A3EC206}"/>
                </a:ext>
              </a:extLst>
            </p:cNvPr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4068;p56">
              <a:extLst>
                <a:ext uri="{FF2B5EF4-FFF2-40B4-BE49-F238E27FC236}">
                  <a16:creationId xmlns:a16="http://schemas.microsoft.com/office/drawing/2014/main" id="{76F0EAB1-DB26-145E-2677-D06EFFDF8C7D}"/>
                </a:ext>
              </a:extLst>
            </p:cNvPr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4069;p56">
              <a:extLst>
                <a:ext uri="{FF2B5EF4-FFF2-40B4-BE49-F238E27FC236}">
                  <a16:creationId xmlns:a16="http://schemas.microsoft.com/office/drawing/2014/main" id="{F0002E53-04E4-24B3-E785-93201C0CD1D6}"/>
                </a:ext>
              </a:extLst>
            </p:cNvPr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4070;p56">
              <a:extLst>
                <a:ext uri="{FF2B5EF4-FFF2-40B4-BE49-F238E27FC236}">
                  <a16:creationId xmlns:a16="http://schemas.microsoft.com/office/drawing/2014/main" id="{2131D5B9-C259-E5BB-9978-3F3D5A211B97}"/>
                </a:ext>
              </a:extLst>
            </p:cNvPr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4071;p56">
              <a:extLst>
                <a:ext uri="{FF2B5EF4-FFF2-40B4-BE49-F238E27FC236}">
                  <a16:creationId xmlns:a16="http://schemas.microsoft.com/office/drawing/2014/main" id="{9EAA41CB-4519-EECF-9213-59BFF1355140}"/>
                </a:ext>
              </a:extLst>
            </p:cNvPr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4072;p56">
              <a:extLst>
                <a:ext uri="{FF2B5EF4-FFF2-40B4-BE49-F238E27FC236}">
                  <a16:creationId xmlns:a16="http://schemas.microsoft.com/office/drawing/2014/main" id="{06972B7E-35C0-DC13-4DA7-3B81D6BF44EF}"/>
                </a:ext>
              </a:extLst>
            </p:cNvPr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4073;p56">
              <a:extLst>
                <a:ext uri="{FF2B5EF4-FFF2-40B4-BE49-F238E27FC236}">
                  <a16:creationId xmlns:a16="http://schemas.microsoft.com/office/drawing/2014/main" id="{3777D2CB-7912-89D2-1A07-93AD2A46E505}"/>
                </a:ext>
              </a:extLst>
            </p:cNvPr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4074;p56">
              <a:extLst>
                <a:ext uri="{FF2B5EF4-FFF2-40B4-BE49-F238E27FC236}">
                  <a16:creationId xmlns:a16="http://schemas.microsoft.com/office/drawing/2014/main" id="{097CFB1E-1B97-A1E7-EC87-84836A93D3C3}"/>
                </a:ext>
              </a:extLst>
            </p:cNvPr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4075;p56">
              <a:extLst>
                <a:ext uri="{FF2B5EF4-FFF2-40B4-BE49-F238E27FC236}">
                  <a16:creationId xmlns:a16="http://schemas.microsoft.com/office/drawing/2014/main" id="{C000FA4C-AFA7-7B62-F67C-287D40F7052E}"/>
                </a:ext>
              </a:extLst>
            </p:cNvPr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4076;p56">
              <a:extLst>
                <a:ext uri="{FF2B5EF4-FFF2-40B4-BE49-F238E27FC236}">
                  <a16:creationId xmlns:a16="http://schemas.microsoft.com/office/drawing/2014/main" id="{ADC38C07-4736-F084-E59F-61414D4AFA0C}"/>
                </a:ext>
              </a:extLst>
            </p:cNvPr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4077;p56">
              <a:extLst>
                <a:ext uri="{FF2B5EF4-FFF2-40B4-BE49-F238E27FC236}">
                  <a16:creationId xmlns:a16="http://schemas.microsoft.com/office/drawing/2014/main" id="{24A3026C-70CA-505C-747B-5754E4F7266D}"/>
                </a:ext>
              </a:extLst>
            </p:cNvPr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4078;p56">
              <a:extLst>
                <a:ext uri="{FF2B5EF4-FFF2-40B4-BE49-F238E27FC236}">
                  <a16:creationId xmlns:a16="http://schemas.microsoft.com/office/drawing/2014/main" id="{F1D82D49-3BD7-095F-6B32-87FA434B3F8E}"/>
                </a:ext>
              </a:extLst>
            </p:cNvPr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4079;p56">
              <a:extLst>
                <a:ext uri="{FF2B5EF4-FFF2-40B4-BE49-F238E27FC236}">
                  <a16:creationId xmlns:a16="http://schemas.microsoft.com/office/drawing/2014/main" id="{96FFBD1C-17C7-547E-AB66-583E7DEF3555}"/>
                </a:ext>
              </a:extLst>
            </p:cNvPr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4080;p56">
              <a:extLst>
                <a:ext uri="{FF2B5EF4-FFF2-40B4-BE49-F238E27FC236}">
                  <a16:creationId xmlns:a16="http://schemas.microsoft.com/office/drawing/2014/main" id="{E26C63BD-526B-A80E-93C6-DD7F3F4CD1A3}"/>
                </a:ext>
              </a:extLst>
            </p:cNvPr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4081;p56">
              <a:extLst>
                <a:ext uri="{FF2B5EF4-FFF2-40B4-BE49-F238E27FC236}">
                  <a16:creationId xmlns:a16="http://schemas.microsoft.com/office/drawing/2014/main" id="{D5145AB2-A091-5AF2-43AC-9782539E74C6}"/>
                </a:ext>
              </a:extLst>
            </p:cNvPr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4082;p56">
              <a:extLst>
                <a:ext uri="{FF2B5EF4-FFF2-40B4-BE49-F238E27FC236}">
                  <a16:creationId xmlns:a16="http://schemas.microsoft.com/office/drawing/2014/main" id="{4C49D090-4B76-AD54-53E8-CA2EA443255A}"/>
                </a:ext>
              </a:extLst>
            </p:cNvPr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4083;p56">
              <a:extLst>
                <a:ext uri="{FF2B5EF4-FFF2-40B4-BE49-F238E27FC236}">
                  <a16:creationId xmlns:a16="http://schemas.microsoft.com/office/drawing/2014/main" id="{2BF8A928-5F20-73FD-2C12-E2CDABA82B58}"/>
                </a:ext>
              </a:extLst>
            </p:cNvPr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4084;p56">
              <a:extLst>
                <a:ext uri="{FF2B5EF4-FFF2-40B4-BE49-F238E27FC236}">
                  <a16:creationId xmlns:a16="http://schemas.microsoft.com/office/drawing/2014/main" id="{EFCC87F0-0A00-C7F0-5059-00CCA782B115}"/>
                </a:ext>
              </a:extLst>
            </p:cNvPr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4085;p56">
              <a:extLst>
                <a:ext uri="{FF2B5EF4-FFF2-40B4-BE49-F238E27FC236}">
                  <a16:creationId xmlns:a16="http://schemas.microsoft.com/office/drawing/2014/main" id="{020A4B29-393D-59DF-6D4F-021680537A3B}"/>
                </a:ext>
              </a:extLst>
            </p:cNvPr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4086;p56">
              <a:extLst>
                <a:ext uri="{FF2B5EF4-FFF2-40B4-BE49-F238E27FC236}">
                  <a16:creationId xmlns:a16="http://schemas.microsoft.com/office/drawing/2014/main" id="{CE45FF15-139C-A5AA-B512-76421E2B5DF0}"/>
                </a:ext>
              </a:extLst>
            </p:cNvPr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4087;p56">
              <a:extLst>
                <a:ext uri="{FF2B5EF4-FFF2-40B4-BE49-F238E27FC236}">
                  <a16:creationId xmlns:a16="http://schemas.microsoft.com/office/drawing/2014/main" id="{A4E91719-7A62-1FBC-6C84-10F99D179957}"/>
                </a:ext>
              </a:extLst>
            </p:cNvPr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4088;p56">
              <a:extLst>
                <a:ext uri="{FF2B5EF4-FFF2-40B4-BE49-F238E27FC236}">
                  <a16:creationId xmlns:a16="http://schemas.microsoft.com/office/drawing/2014/main" id="{8099C9D7-6D85-4DCB-ACA8-2DFB40A98EA4}"/>
                </a:ext>
              </a:extLst>
            </p:cNvPr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4089;p56">
              <a:extLst>
                <a:ext uri="{FF2B5EF4-FFF2-40B4-BE49-F238E27FC236}">
                  <a16:creationId xmlns:a16="http://schemas.microsoft.com/office/drawing/2014/main" id="{56A48C40-AC52-0216-180B-AC5AB5C16DAA}"/>
                </a:ext>
              </a:extLst>
            </p:cNvPr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4090;p56">
              <a:extLst>
                <a:ext uri="{FF2B5EF4-FFF2-40B4-BE49-F238E27FC236}">
                  <a16:creationId xmlns:a16="http://schemas.microsoft.com/office/drawing/2014/main" id="{4B99A03C-139A-328C-3F24-B67B0F8565AC}"/>
                </a:ext>
              </a:extLst>
            </p:cNvPr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4091;p56">
              <a:extLst>
                <a:ext uri="{FF2B5EF4-FFF2-40B4-BE49-F238E27FC236}">
                  <a16:creationId xmlns:a16="http://schemas.microsoft.com/office/drawing/2014/main" id="{57E4A745-C95F-10AF-4BB6-76B83F1606D9}"/>
                </a:ext>
              </a:extLst>
            </p:cNvPr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4092;p56">
              <a:extLst>
                <a:ext uri="{FF2B5EF4-FFF2-40B4-BE49-F238E27FC236}">
                  <a16:creationId xmlns:a16="http://schemas.microsoft.com/office/drawing/2014/main" id="{CBF1795C-9554-8AED-150F-5826102B377A}"/>
                </a:ext>
              </a:extLst>
            </p:cNvPr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4093;p56">
              <a:extLst>
                <a:ext uri="{FF2B5EF4-FFF2-40B4-BE49-F238E27FC236}">
                  <a16:creationId xmlns:a16="http://schemas.microsoft.com/office/drawing/2014/main" id="{712F03A5-393F-E052-4869-EB803AD317CD}"/>
                </a:ext>
              </a:extLst>
            </p:cNvPr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4094;p56">
              <a:extLst>
                <a:ext uri="{FF2B5EF4-FFF2-40B4-BE49-F238E27FC236}">
                  <a16:creationId xmlns:a16="http://schemas.microsoft.com/office/drawing/2014/main" id="{3C943F4F-4980-749D-CE45-F50AF0C7326D}"/>
                </a:ext>
              </a:extLst>
            </p:cNvPr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4095;p56">
              <a:extLst>
                <a:ext uri="{FF2B5EF4-FFF2-40B4-BE49-F238E27FC236}">
                  <a16:creationId xmlns:a16="http://schemas.microsoft.com/office/drawing/2014/main" id="{F0C4D3ED-2EA9-5DC8-56DE-072F4FB527E9}"/>
                </a:ext>
              </a:extLst>
            </p:cNvPr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4096;p56">
              <a:extLst>
                <a:ext uri="{FF2B5EF4-FFF2-40B4-BE49-F238E27FC236}">
                  <a16:creationId xmlns:a16="http://schemas.microsoft.com/office/drawing/2014/main" id="{0BDE3854-1990-ABA5-AE52-B213607340A8}"/>
                </a:ext>
              </a:extLst>
            </p:cNvPr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4097;p56">
              <a:extLst>
                <a:ext uri="{FF2B5EF4-FFF2-40B4-BE49-F238E27FC236}">
                  <a16:creationId xmlns:a16="http://schemas.microsoft.com/office/drawing/2014/main" id="{5F8011B4-54E1-4700-10A5-3D855A5449CD}"/>
                </a:ext>
              </a:extLst>
            </p:cNvPr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4098;p56">
              <a:extLst>
                <a:ext uri="{FF2B5EF4-FFF2-40B4-BE49-F238E27FC236}">
                  <a16:creationId xmlns:a16="http://schemas.microsoft.com/office/drawing/2014/main" id="{0B736476-CE7B-2C53-C1EC-420142DBCFAC}"/>
                </a:ext>
              </a:extLst>
            </p:cNvPr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4099;p56">
              <a:extLst>
                <a:ext uri="{FF2B5EF4-FFF2-40B4-BE49-F238E27FC236}">
                  <a16:creationId xmlns:a16="http://schemas.microsoft.com/office/drawing/2014/main" id="{E470782D-3A3F-DEB1-4A90-7F4E7D2468F2}"/>
                </a:ext>
              </a:extLst>
            </p:cNvPr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4100;p56">
              <a:extLst>
                <a:ext uri="{FF2B5EF4-FFF2-40B4-BE49-F238E27FC236}">
                  <a16:creationId xmlns:a16="http://schemas.microsoft.com/office/drawing/2014/main" id="{8F475923-10BE-4AE0-7375-DD6A4345E4B4}"/>
                </a:ext>
              </a:extLst>
            </p:cNvPr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4101;p56">
              <a:extLst>
                <a:ext uri="{FF2B5EF4-FFF2-40B4-BE49-F238E27FC236}">
                  <a16:creationId xmlns:a16="http://schemas.microsoft.com/office/drawing/2014/main" id="{88885E63-BC45-16C9-3725-E54011748685}"/>
                </a:ext>
              </a:extLst>
            </p:cNvPr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4102;p56">
              <a:extLst>
                <a:ext uri="{FF2B5EF4-FFF2-40B4-BE49-F238E27FC236}">
                  <a16:creationId xmlns:a16="http://schemas.microsoft.com/office/drawing/2014/main" id="{E1EF7264-F8CD-098F-F6D7-AB87CAE2C171}"/>
                </a:ext>
              </a:extLst>
            </p:cNvPr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4103;p56">
              <a:extLst>
                <a:ext uri="{FF2B5EF4-FFF2-40B4-BE49-F238E27FC236}">
                  <a16:creationId xmlns:a16="http://schemas.microsoft.com/office/drawing/2014/main" id="{F2D8F161-C925-F643-E18A-44D068639814}"/>
                </a:ext>
              </a:extLst>
            </p:cNvPr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4104;p56">
              <a:extLst>
                <a:ext uri="{FF2B5EF4-FFF2-40B4-BE49-F238E27FC236}">
                  <a16:creationId xmlns:a16="http://schemas.microsoft.com/office/drawing/2014/main" id="{35A31AAA-A357-2FE5-B4E7-BFCA1C923F15}"/>
                </a:ext>
              </a:extLst>
            </p:cNvPr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4105;p56">
              <a:extLst>
                <a:ext uri="{FF2B5EF4-FFF2-40B4-BE49-F238E27FC236}">
                  <a16:creationId xmlns:a16="http://schemas.microsoft.com/office/drawing/2014/main" id="{E054A161-FD29-0508-39C4-D363AF46C692}"/>
                </a:ext>
              </a:extLst>
            </p:cNvPr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4106;p56">
              <a:extLst>
                <a:ext uri="{FF2B5EF4-FFF2-40B4-BE49-F238E27FC236}">
                  <a16:creationId xmlns:a16="http://schemas.microsoft.com/office/drawing/2014/main" id="{C80AEDB4-22B6-E8B5-24EF-0AE0EC18857F}"/>
                </a:ext>
              </a:extLst>
            </p:cNvPr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4107;p56">
              <a:extLst>
                <a:ext uri="{FF2B5EF4-FFF2-40B4-BE49-F238E27FC236}">
                  <a16:creationId xmlns:a16="http://schemas.microsoft.com/office/drawing/2014/main" id="{B09C456B-04F4-4896-8176-957543FDFFB1}"/>
                </a:ext>
              </a:extLst>
            </p:cNvPr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4108;p56">
              <a:extLst>
                <a:ext uri="{FF2B5EF4-FFF2-40B4-BE49-F238E27FC236}">
                  <a16:creationId xmlns:a16="http://schemas.microsoft.com/office/drawing/2014/main" id="{E07E61FB-F034-B754-749F-123533B80BB3}"/>
                </a:ext>
              </a:extLst>
            </p:cNvPr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4109;p56">
              <a:extLst>
                <a:ext uri="{FF2B5EF4-FFF2-40B4-BE49-F238E27FC236}">
                  <a16:creationId xmlns:a16="http://schemas.microsoft.com/office/drawing/2014/main" id="{24A2C8A7-97DB-28AA-3EAB-0D73F55F56BD}"/>
                </a:ext>
              </a:extLst>
            </p:cNvPr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4110;p56">
              <a:extLst>
                <a:ext uri="{FF2B5EF4-FFF2-40B4-BE49-F238E27FC236}">
                  <a16:creationId xmlns:a16="http://schemas.microsoft.com/office/drawing/2014/main" id="{FCF38E41-0F21-396B-DCEF-A8EBD1FCAC82}"/>
                </a:ext>
              </a:extLst>
            </p:cNvPr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4111;p56">
              <a:extLst>
                <a:ext uri="{FF2B5EF4-FFF2-40B4-BE49-F238E27FC236}">
                  <a16:creationId xmlns:a16="http://schemas.microsoft.com/office/drawing/2014/main" id="{BA678F26-31A1-9977-879C-DE199C766591}"/>
                </a:ext>
              </a:extLst>
            </p:cNvPr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4112;p56">
              <a:extLst>
                <a:ext uri="{FF2B5EF4-FFF2-40B4-BE49-F238E27FC236}">
                  <a16:creationId xmlns:a16="http://schemas.microsoft.com/office/drawing/2014/main" id="{77BAE41A-54B3-AF51-7160-B71F86F78EBD}"/>
                </a:ext>
              </a:extLst>
            </p:cNvPr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4113;p56">
              <a:extLst>
                <a:ext uri="{FF2B5EF4-FFF2-40B4-BE49-F238E27FC236}">
                  <a16:creationId xmlns:a16="http://schemas.microsoft.com/office/drawing/2014/main" id="{636F3A07-9B06-65EB-C851-73D7C27591DF}"/>
                </a:ext>
              </a:extLst>
            </p:cNvPr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4114;p56">
              <a:extLst>
                <a:ext uri="{FF2B5EF4-FFF2-40B4-BE49-F238E27FC236}">
                  <a16:creationId xmlns:a16="http://schemas.microsoft.com/office/drawing/2014/main" id="{FA1BC8BA-C133-DC0E-DBEB-9F9BDEBBA64C}"/>
                </a:ext>
              </a:extLst>
            </p:cNvPr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4115;p56">
              <a:extLst>
                <a:ext uri="{FF2B5EF4-FFF2-40B4-BE49-F238E27FC236}">
                  <a16:creationId xmlns:a16="http://schemas.microsoft.com/office/drawing/2014/main" id="{413887B5-F11A-9116-E18C-891D723CBA32}"/>
                </a:ext>
              </a:extLst>
            </p:cNvPr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4116;p56">
              <a:extLst>
                <a:ext uri="{FF2B5EF4-FFF2-40B4-BE49-F238E27FC236}">
                  <a16:creationId xmlns:a16="http://schemas.microsoft.com/office/drawing/2014/main" id="{B0A5ED42-FECE-7DC8-695B-A5E1F0EF1C1D}"/>
                </a:ext>
              </a:extLst>
            </p:cNvPr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4117;p56">
              <a:extLst>
                <a:ext uri="{FF2B5EF4-FFF2-40B4-BE49-F238E27FC236}">
                  <a16:creationId xmlns:a16="http://schemas.microsoft.com/office/drawing/2014/main" id="{BE81C69E-0456-831D-1A91-54BF335EB978}"/>
                </a:ext>
              </a:extLst>
            </p:cNvPr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4118;p56">
              <a:extLst>
                <a:ext uri="{FF2B5EF4-FFF2-40B4-BE49-F238E27FC236}">
                  <a16:creationId xmlns:a16="http://schemas.microsoft.com/office/drawing/2014/main" id="{B3A88115-5280-45EA-972A-76518CBFABD7}"/>
                </a:ext>
              </a:extLst>
            </p:cNvPr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4119;p56">
              <a:extLst>
                <a:ext uri="{FF2B5EF4-FFF2-40B4-BE49-F238E27FC236}">
                  <a16:creationId xmlns:a16="http://schemas.microsoft.com/office/drawing/2014/main" id="{62CD731B-2A8F-C093-57FA-70072B5E63BF}"/>
                </a:ext>
              </a:extLst>
            </p:cNvPr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4120;p56">
              <a:extLst>
                <a:ext uri="{FF2B5EF4-FFF2-40B4-BE49-F238E27FC236}">
                  <a16:creationId xmlns:a16="http://schemas.microsoft.com/office/drawing/2014/main" id="{FCF23B87-3F83-B02D-84E6-8DE539CDAE6D}"/>
                </a:ext>
              </a:extLst>
            </p:cNvPr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4121;p56">
              <a:extLst>
                <a:ext uri="{FF2B5EF4-FFF2-40B4-BE49-F238E27FC236}">
                  <a16:creationId xmlns:a16="http://schemas.microsoft.com/office/drawing/2014/main" id="{5A64EE3E-8E92-FF2B-561A-77DC5656E9C1}"/>
                </a:ext>
              </a:extLst>
            </p:cNvPr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4122;p56">
              <a:extLst>
                <a:ext uri="{FF2B5EF4-FFF2-40B4-BE49-F238E27FC236}">
                  <a16:creationId xmlns:a16="http://schemas.microsoft.com/office/drawing/2014/main" id="{5B46EC26-E6C1-1E58-635A-13687EAD5443}"/>
                </a:ext>
              </a:extLst>
            </p:cNvPr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4123;p56">
              <a:extLst>
                <a:ext uri="{FF2B5EF4-FFF2-40B4-BE49-F238E27FC236}">
                  <a16:creationId xmlns:a16="http://schemas.microsoft.com/office/drawing/2014/main" id="{2FD06F0D-7273-9AFF-B4AE-A802533427B8}"/>
                </a:ext>
              </a:extLst>
            </p:cNvPr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4124;p56">
              <a:extLst>
                <a:ext uri="{FF2B5EF4-FFF2-40B4-BE49-F238E27FC236}">
                  <a16:creationId xmlns:a16="http://schemas.microsoft.com/office/drawing/2014/main" id="{D133D7AE-37CA-081F-D2A7-2091A8D5DD90}"/>
                </a:ext>
              </a:extLst>
            </p:cNvPr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4125;p56">
              <a:extLst>
                <a:ext uri="{FF2B5EF4-FFF2-40B4-BE49-F238E27FC236}">
                  <a16:creationId xmlns:a16="http://schemas.microsoft.com/office/drawing/2014/main" id="{D7F62932-8AE7-EE21-790B-A37D6D5A6D2F}"/>
                </a:ext>
              </a:extLst>
            </p:cNvPr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4126;p56">
              <a:extLst>
                <a:ext uri="{FF2B5EF4-FFF2-40B4-BE49-F238E27FC236}">
                  <a16:creationId xmlns:a16="http://schemas.microsoft.com/office/drawing/2014/main" id="{0ADB6064-D1A9-B1C3-E3F0-90E17614DCA3}"/>
                </a:ext>
              </a:extLst>
            </p:cNvPr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4127;p56">
              <a:extLst>
                <a:ext uri="{FF2B5EF4-FFF2-40B4-BE49-F238E27FC236}">
                  <a16:creationId xmlns:a16="http://schemas.microsoft.com/office/drawing/2014/main" id="{7829F73F-8F07-977F-D07E-E3E56A9263E5}"/>
                </a:ext>
              </a:extLst>
            </p:cNvPr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4128;p56">
              <a:extLst>
                <a:ext uri="{FF2B5EF4-FFF2-40B4-BE49-F238E27FC236}">
                  <a16:creationId xmlns:a16="http://schemas.microsoft.com/office/drawing/2014/main" id="{06B764A0-3ABA-6F45-BF2C-5AF73E699E5A}"/>
                </a:ext>
              </a:extLst>
            </p:cNvPr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4129;p56">
              <a:extLst>
                <a:ext uri="{FF2B5EF4-FFF2-40B4-BE49-F238E27FC236}">
                  <a16:creationId xmlns:a16="http://schemas.microsoft.com/office/drawing/2014/main" id="{8BAB8805-C9D2-469D-AA13-1C275C94A920}"/>
                </a:ext>
              </a:extLst>
            </p:cNvPr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4130;p56">
              <a:extLst>
                <a:ext uri="{FF2B5EF4-FFF2-40B4-BE49-F238E27FC236}">
                  <a16:creationId xmlns:a16="http://schemas.microsoft.com/office/drawing/2014/main" id="{387EB981-920B-5CB2-1AC5-2960B79723B8}"/>
                </a:ext>
              </a:extLst>
            </p:cNvPr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4131;p56">
              <a:extLst>
                <a:ext uri="{FF2B5EF4-FFF2-40B4-BE49-F238E27FC236}">
                  <a16:creationId xmlns:a16="http://schemas.microsoft.com/office/drawing/2014/main" id="{8ABB57F6-D395-D504-EF51-70CB1E90EADC}"/>
                </a:ext>
              </a:extLst>
            </p:cNvPr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4132;p56">
              <a:extLst>
                <a:ext uri="{FF2B5EF4-FFF2-40B4-BE49-F238E27FC236}">
                  <a16:creationId xmlns:a16="http://schemas.microsoft.com/office/drawing/2014/main" id="{03F56A50-DD4F-C432-A74C-704AC1885AE1}"/>
                </a:ext>
              </a:extLst>
            </p:cNvPr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4133;p56">
              <a:extLst>
                <a:ext uri="{FF2B5EF4-FFF2-40B4-BE49-F238E27FC236}">
                  <a16:creationId xmlns:a16="http://schemas.microsoft.com/office/drawing/2014/main" id="{40DB6FB2-52C1-2601-0C2A-853734B8F21F}"/>
                </a:ext>
              </a:extLst>
            </p:cNvPr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4134;p56">
              <a:extLst>
                <a:ext uri="{FF2B5EF4-FFF2-40B4-BE49-F238E27FC236}">
                  <a16:creationId xmlns:a16="http://schemas.microsoft.com/office/drawing/2014/main" id="{18C7C003-990F-9909-384F-0614139836B4}"/>
                </a:ext>
              </a:extLst>
            </p:cNvPr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4135;p56">
              <a:extLst>
                <a:ext uri="{FF2B5EF4-FFF2-40B4-BE49-F238E27FC236}">
                  <a16:creationId xmlns:a16="http://schemas.microsoft.com/office/drawing/2014/main" id="{C1E3F1ED-4C86-BF33-7A19-8F52D780FE18}"/>
                </a:ext>
              </a:extLst>
            </p:cNvPr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4136;p56">
              <a:extLst>
                <a:ext uri="{FF2B5EF4-FFF2-40B4-BE49-F238E27FC236}">
                  <a16:creationId xmlns:a16="http://schemas.microsoft.com/office/drawing/2014/main" id="{5833D8B0-5FBC-4CEB-A81D-CDBABC860038}"/>
                </a:ext>
              </a:extLst>
            </p:cNvPr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4137;p56">
              <a:extLst>
                <a:ext uri="{FF2B5EF4-FFF2-40B4-BE49-F238E27FC236}">
                  <a16:creationId xmlns:a16="http://schemas.microsoft.com/office/drawing/2014/main" id="{5AA8E5D0-D7FD-B681-4F01-E22A38D6B3B7}"/>
                </a:ext>
              </a:extLst>
            </p:cNvPr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4138;p56">
              <a:extLst>
                <a:ext uri="{FF2B5EF4-FFF2-40B4-BE49-F238E27FC236}">
                  <a16:creationId xmlns:a16="http://schemas.microsoft.com/office/drawing/2014/main" id="{57DF507D-A438-979A-4962-D407D23177FF}"/>
                </a:ext>
              </a:extLst>
            </p:cNvPr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4139;p56">
              <a:extLst>
                <a:ext uri="{FF2B5EF4-FFF2-40B4-BE49-F238E27FC236}">
                  <a16:creationId xmlns:a16="http://schemas.microsoft.com/office/drawing/2014/main" id="{1C56ACCD-1949-1E01-D739-82AA14ABD234}"/>
                </a:ext>
              </a:extLst>
            </p:cNvPr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4140;p56">
              <a:extLst>
                <a:ext uri="{FF2B5EF4-FFF2-40B4-BE49-F238E27FC236}">
                  <a16:creationId xmlns:a16="http://schemas.microsoft.com/office/drawing/2014/main" id="{A596147B-3E14-F1DA-8639-D47211ED36BC}"/>
                </a:ext>
              </a:extLst>
            </p:cNvPr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4141;p56">
              <a:extLst>
                <a:ext uri="{FF2B5EF4-FFF2-40B4-BE49-F238E27FC236}">
                  <a16:creationId xmlns:a16="http://schemas.microsoft.com/office/drawing/2014/main" id="{E2F9071B-C02C-E0C4-F213-16E5AC9B991B}"/>
                </a:ext>
              </a:extLst>
            </p:cNvPr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4142;p56">
              <a:extLst>
                <a:ext uri="{FF2B5EF4-FFF2-40B4-BE49-F238E27FC236}">
                  <a16:creationId xmlns:a16="http://schemas.microsoft.com/office/drawing/2014/main" id="{6D763CD1-26AE-3328-4B09-DFC4E00D4908}"/>
                </a:ext>
              </a:extLst>
            </p:cNvPr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4143;p56">
              <a:extLst>
                <a:ext uri="{FF2B5EF4-FFF2-40B4-BE49-F238E27FC236}">
                  <a16:creationId xmlns:a16="http://schemas.microsoft.com/office/drawing/2014/main" id="{DC5AE6DE-732E-D052-E8D3-BCC55D0FA64B}"/>
                </a:ext>
              </a:extLst>
            </p:cNvPr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4144;p56">
              <a:extLst>
                <a:ext uri="{FF2B5EF4-FFF2-40B4-BE49-F238E27FC236}">
                  <a16:creationId xmlns:a16="http://schemas.microsoft.com/office/drawing/2014/main" id="{F951C4BB-0F02-CBA5-D459-01C67CFB335B}"/>
                </a:ext>
              </a:extLst>
            </p:cNvPr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4145;p56">
              <a:extLst>
                <a:ext uri="{FF2B5EF4-FFF2-40B4-BE49-F238E27FC236}">
                  <a16:creationId xmlns:a16="http://schemas.microsoft.com/office/drawing/2014/main" id="{E205DE8D-49E1-1879-7197-A426D43D8E0B}"/>
                </a:ext>
              </a:extLst>
            </p:cNvPr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4146;p56">
              <a:extLst>
                <a:ext uri="{FF2B5EF4-FFF2-40B4-BE49-F238E27FC236}">
                  <a16:creationId xmlns:a16="http://schemas.microsoft.com/office/drawing/2014/main" id="{56F71D85-38CB-365F-92FD-37FFB8332293}"/>
                </a:ext>
              </a:extLst>
            </p:cNvPr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4147;p56">
              <a:extLst>
                <a:ext uri="{FF2B5EF4-FFF2-40B4-BE49-F238E27FC236}">
                  <a16:creationId xmlns:a16="http://schemas.microsoft.com/office/drawing/2014/main" id="{4D813084-0A64-05C8-A516-9901DCB29826}"/>
                </a:ext>
              </a:extLst>
            </p:cNvPr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4148;p56">
              <a:extLst>
                <a:ext uri="{FF2B5EF4-FFF2-40B4-BE49-F238E27FC236}">
                  <a16:creationId xmlns:a16="http://schemas.microsoft.com/office/drawing/2014/main" id="{1F2AB3F3-D12E-0841-0C34-B06FAAD0A7B7}"/>
                </a:ext>
              </a:extLst>
            </p:cNvPr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4149;p56">
              <a:extLst>
                <a:ext uri="{FF2B5EF4-FFF2-40B4-BE49-F238E27FC236}">
                  <a16:creationId xmlns:a16="http://schemas.microsoft.com/office/drawing/2014/main" id="{0534236A-F545-FBCE-6BD0-205AC1D405C1}"/>
                </a:ext>
              </a:extLst>
            </p:cNvPr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4150;p56">
              <a:extLst>
                <a:ext uri="{FF2B5EF4-FFF2-40B4-BE49-F238E27FC236}">
                  <a16:creationId xmlns:a16="http://schemas.microsoft.com/office/drawing/2014/main" id="{9798DB09-FCC8-F661-C17C-B9841AE24752}"/>
                </a:ext>
              </a:extLst>
            </p:cNvPr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4151;p56">
              <a:extLst>
                <a:ext uri="{FF2B5EF4-FFF2-40B4-BE49-F238E27FC236}">
                  <a16:creationId xmlns:a16="http://schemas.microsoft.com/office/drawing/2014/main" id="{4F82F8BA-C6C1-787E-5DDE-8776F6E9A1F0}"/>
                </a:ext>
              </a:extLst>
            </p:cNvPr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4152;p56">
              <a:extLst>
                <a:ext uri="{FF2B5EF4-FFF2-40B4-BE49-F238E27FC236}">
                  <a16:creationId xmlns:a16="http://schemas.microsoft.com/office/drawing/2014/main" id="{92E8577C-1423-3DD4-2762-EFBC6D267866}"/>
                </a:ext>
              </a:extLst>
            </p:cNvPr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4153;p56">
              <a:extLst>
                <a:ext uri="{FF2B5EF4-FFF2-40B4-BE49-F238E27FC236}">
                  <a16:creationId xmlns:a16="http://schemas.microsoft.com/office/drawing/2014/main" id="{64CB0EAE-7FD0-F944-67B7-0ABC4021FFB2}"/>
                </a:ext>
              </a:extLst>
            </p:cNvPr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4154;p56">
              <a:extLst>
                <a:ext uri="{FF2B5EF4-FFF2-40B4-BE49-F238E27FC236}">
                  <a16:creationId xmlns:a16="http://schemas.microsoft.com/office/drawing/2014/main" id="{8ADDF759-67D1-00F7-5E24-A90DC3379C3E}"/>
                </a:ext>
              </a:extLst>
            </p:cNvPr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4155;p56">
              <a:extLst>
                <a:ext uri="{FF2B5EF4-FFF2-40B4-BE49-F238E27FC236}">
                  <a16:creationId xmlns:a16="http://schemas.microsoft.com/office/drawing/2014/main" id="{E39C6FB2-7D68-0ACE-83F3-3BB05A4F6992}"/>
                </a:ext>
              </a:extLst>
            </p:cNvPr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4156;p56">
              <a:extLst>
                <a:ext uri="{FF2B5EF4-FFF2-40B4-BE49-F238E27FC236}">
                  <a16:creationId xmlns:a16="http://schemas.microsoft.com/office/drawing/2014/main" id="{0563EE1A-D721-444B-FB5B-F5639834B9B5}"/>
                </a:ext>
              </a:extLst>
            </p:cNvPr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4157;p56">
              <a:extLst>
                <a:ext uri="{FF2B5EF4-FFF2-40B4-BE49-F238E27FC236}">
                  <a16:creationId xmlns:a16="http://schemas.microsoft.com/office/drawing/2014/main" id="{EC9C1752-9991-4BB0-224E-DE16A0CFC8CF}"/>
                </a:ext>
              </a:extLst>
            </p:cNvPr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4158;p56">
              <a:extLst>
                <a:ext uri="{FF2B5EF4-FFF2-40B4-BE49-F238E27FC236}">
                  <a16:creationId xmlns:a16="http://schemas.microsoft.com/office/drawing/2014/main" id="{37659317-DBF2-51EE-186C-7B9C923E4917}"/>
                </a:ext>
              </a:extLst>
            </p:cNvPr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4159;p56">
              <a:extLst>
                <a:ext uri="{FF2B5EF4-FFF2-40B4-BE49-F238E27FC236}">
                  <a16:creationId xmlns:a16="http://schemas.microsoft.com/office/drawing/2014/main" id="{966F9C5F-3984-987C-3558-2DE9C5C8CF38}"/>
                </a:ext>
              </a:extLst>
            </p:cNvPr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4160;p56">
              <a:extLst>
                <a:ext uri="{FF2B5EF4-FFF2-40B4-BE49-F238E27FC236}">
                  <a16:creationId xmlns:a16="http://schemas.microsoft.com/office/drawing/2014/main" id="{704DA248-E17C-1424-9838-1AF9D5384BC3}"/>
                </a:ext>
              </a:extLst>
            </p:cNvPr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4161;p56">
              <a:extLst>
                <a:ext uri="{FF2B5EF4-FFF2-40B4-BE49-F238E27FC236}">
                  <a16:creationId xmlns:a16="http://schemas.microsoft.com/office/drawing/2014/main" id="{C19F8CA8-D0B3-BFC3-3C27-7141C3E188E1}"/>
                </a:ext>
              </a:extLst>
            </p:cNvPr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4162;p56">
              <a:extLst>
                <a:ext uri="{FF2B5EF4-FFF2-40B4-BE49-F238E27FC236}">
                  <a16:creationId xmlns:a16="http://schemas.microsoft.com/office/drawing/2014/main" id="{4BE4E53D-9544-1A9F-2AA4-045DC5C4A12A}"/>
                </a:ext>
              </a:extLst>
            </p:cNvPr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4163;p56">
              <a:extLst>
                <a:ext uri="{FF2B5EF4-FFF2-40B4-BE49-F238E27FC236}">
                  <a16:creationId xmlns:a16="http://schemas.microsoft.com/office/drawing/2014/main" id="{2DCD8FD7-4DC4-4C30-C3D0-B91296078E3F}"/>
                </a:ext>
              </a:extLst>
            </p:cNvPr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4164;p56">
              <a:extLst>
                <a:ext uri="{FF2B5EF4-FFF2-40B4-BE49-F238E27FC236}">
                  <a16:creationId xmlns:a16="http://schemas.microsoft.com/office/drawing/2014/main" id="{5CCA1D58-30DC-76F3-E8F3-27687FA3E23C}"/>
                </a:ext>
              </a:extLst>
            </p:cNvPr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4165;p56">
              <a:extLst>
                <a:ext uri="{FF2B5EF4-FFF2-40B4-BE49-F238E27FC236}">
                  <a16:creationId xmlns:a16="http://schemas.microsoft.com/office/drawing/2014/main" id="{5A6FB11F-0B2C-30B8-EB91-41E9702C4A04}"/>
                </a:ext>
              </a:extLst>
            </p:cNvPr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4166;p56">
              <a:extLst>
                <a:ext uri="{FF2B5EF4-FFF2-40B4-BE49-F238E27FC236}">
                  <a16:creationId xmlns:a16="http://schemas.microsoft.com/office/drawing/2014/main" id="{C29EF47A-1033-F7AA-827F-F55590901EF2}"/>
                </a:ext>
              </a:extLst>
            </p:cNvPr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4167;p56">
              <a:extLst>
                <a:ext uri="{FF2B5EF4-FFF2-40B4-BE49-F238E27FC236}">
                  <a16:creationId xmlns:a16="http://schemas.microsoft.com/office/drawing/2014/main" id="{3BA7E0A8-811A-6CE1-DCE9-76E237E8997C}"/>
                </a:ext>
              </a:extLst>
            </p:cNvPr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4168;p56">
              <a:extLst>
                <a:ext uri="{FF2B5EF4-FFF2-40B4-BE49-F238E27FC236}">
                  <a16:creationId xmlns:a16="http://schemas.microsoft.com/office/drawing/2014/main" id="{DA2A8FFF-83F4-C16A-6356-85B6E6857824}"/>
                </a:ext>
              </a:extLst>
            </p:cNvPr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4169;p56">
              <a:extLst>
                <a:ext uri="{FF2B5EF4-FFF2-40B4-BE49-F238E27FC236}">
                  <a16:creationId xmlns:a16="http://schemas.microsoft.com/office/drawing/2014/main" id="{6FC814FE-ECE5-2FC0-76E5-6230C3C2913E}"/>
                </a:ext>
              </a:extLst>
            </p:cNvPr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4170;p56">
              <a:extLst>
                <a:ext uri="{FF2B5EF4-FFF2-40B4-BE49-F238E27FC236}">
                  <a16:creationId xmlns:a16="http://schemas.microsoft.com/office/drawing/2014/main" id="{B9585B30-E50D-BBDA-113E-7C87C63598EC}"/>
                </a:ext>
              </a:extLst>
            </p:cNvPr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4171;p56">
              <a:extLst>
                <a:ext uri="{FF2B5EF4-FFF2-40B4-BE49-F238E27FC236}">
                  <a16:creationId xmlns:a16="http://schemas.microsoft.com/office/drawing/2014/main" id="{1F476803-7E3F-8BA9-0F85-269FB85655AF}"/>
                </a:ext>
              </a:extLst>
            </p:cNvPr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4172;p56">
              <a:extLst>
                <a:ext uri="{FF2B5EF4-FFF2-40B4-BE49-F238E27FC236}">
                  <a16:creationId xmlns:a16="http://schemas.microsoft.com/office/drawing/2014/main" id="{73C5C3E1-A57C-5184-32BE-2083140358DA}"/>
                </a:ext>
              </a:extLst>
            </p:cNvPr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4173;p56">
              <a:extLst>
                <a:ext uri="{FF2B5EF4-FFF2-40B4-BE49-F238E27FC236}">
                  <a16:creationId xmlns:a16="http://schemas.microsoft.com/office/drawing/2014/main" id="{A5669CAB-1992-21A9-7AB4-45A586F70E29}"/>
                </a:ext>
              </a:extLst>
            </p:cNvPr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4174;p56">
              <a:extLst>
                <a:ext uri="{FF2B5EF4-FFF2-40B4-BE49-F238E27FC236}">
                  <a16:creationId xmlns:a16="http://schemas.microsoft.com/office/drawing/2014/main" id="{C7DFF1FB-A1EF-CCB0-D9F2-369963D64468}"/>
                </a:ext>
              </a:extLst>
            </p:cNvPr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4175;p56">
              <a:extLst>
                <a:ext uri="{FF2B5EF4-FFF2-40B4-BE49-F238E27FC236}">
                  <a16:creationId xmlns:a16="http://schemas.microsoft.com/office/drawing/2014/main" id="{D5AF0518-5092-558F-4E43-4963E5B704AA}"/>
                </a:ext>
              </a:extLst>
            </p:cNvPr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4176;p56">
              <a:extLst>
                <a:ext uri="{FF2B5EF4-FFF2-40B4-BE49-F238E27FC236}">
                  <a16:creationId xmlns:a16="http://schemas.microsoft.com/office/drawing/2014/main" id="{FB471E6C-0246-EC93-ECE5-B9648E8EC589}"/>
                </a:ext>
              </a:extLst>
            </p:cNvPr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4177;p56">
              <a:extLst>
                <a:ext uri="{FF2B5EF4-FFF2-40B4-BE49-F238E27FC236}">
                  <a16:creationId xmlns:a16="http://schemas.microsoft.com/office/drawing/2014/main" id="{3D89AC40-F703-BFBD-0EB4-119578B32450}"/>
                </a:ext>
              </a:extLst>
            </p:cNvPr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4178;p56">
              <a:extLst>
                <a:ext uri="{FF2B5EF4-FFF2-40B4-BE49-F238E27FC236}">
                  <a16:creationId xmlns:a16="http://schemas.microsoft.com/office/drawing/2014/main" id="{C19F487C-285A-6564-55EC-E936D5609883}"/>
                </a:ext>
              </a:extLst>
            </p:cNvPr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4179;p56">
              <a:extLst>
                <a:ext uri="{FF2B5EF4-FFF2-40B4-BE49-F238E27FC236}">
                  <a16:creationId xmlns:a16="http://schemas.microsoft.com/office/drawing/2014/main" id="{277AC819-09E7-000B-AE53-EEAAF29B87C5}"/>
                </a:ext>
              </a:extLst>
            </p:cNvPr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4180;p56">
              <a:extLst>
                <a:ext uri="{FF2B5EF4-FFF2-40B4-BE49-F238E27FC236}">
                  <a16:creationId xmlns:a16="http://schemas.microsoft.com/office/drawing/2014/main" id="{CC305BEC-BBBF-AC4E-8A2F-45106504BE7C}"/>
                </a:ext>
              </a:extLst>
            </p:cNvPr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4181;p56">
              <a:extLst>
                <a:ext uri="{FF2B5EF4-FFF2-40B4-BE49-F238E27FC236}">
                  <a16:creationId xmlns:a16="http://schemas.microsoft.com/office/drawing/2014/main" id="{A92F128E-EA9B-86A2-4C9F-F58242ACD0A4}"/>
                </a:ext>
              </a:extLst>
            </p:cNvPr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4182;p56">
              <a:extLst>
                <a:ext uri="{FF2B5EF4-FFF2-40B4-BE49-F238E27FC236}">
                  <a16:creationId xmlns:a16="http://schemas.microsoft.com/office/drawing/2014/main" id="{D4437EBF-8B8E-A76E-388B-82AE992EC8CB}"/>
                </a:ext>
              </a:extLst>
            </p:cNvPr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4183;p56">
              <a:extLst>
                <a:ext uri="{FF2B5EF4-FFF2-40B4-BE49-F238E27FC236}">
                  <a16:creationId xmlns:a16="http://schemas.microsoft.com/office/drawing/2014/main" id="{61F7E04F-F846-87D3-25CF-6E0CFA9A9FA8}"/>
                </a:ext>
              </a:extLst>
            </p:cNvPr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4184;p56">
              <a:extLst>
                <a:ext uri="{FF2B5EF4-FFF2-40B4-BE49-F238E27FC236}">
                  <a16:creationId xmlns:a16="http://schemas.microsoft.com/office/drawing/2014/main" id="{CDCB2AEC-F776-B6C9-53E0-4F7D7EBCE72C}"/>
                </a:ext>
              </a:extLst>
            </p:cNvPr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4185;p56">
              <a:extLst>
                <a:ext uri="{FF2B5EF4-FFF2-40B4-BE49-F238E27FC236}">
                  <a16:creationId xmlns:a16="http://schemas.microsoft.com/office/drawing/2014/main" id="{D893A2BA-2E4A-F3E8-7E35-CDF449DDB1F2}"/>
                </a:ext>
              </a:extLst>
            </p:cNvPr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4186;p56">
              <a:extLst>
                <a:ext uri="{FF2B5EF4-FFF2-40B4-BE49-F238E27FC236}">
                  <a16:creationId xmlns:a16="http://schemas.microsoft.com/office/drawing/2014/main" id="{BB197B87-21B6-9FBA-6D42-9F5689C60CE4}"/>
                </a:ext>
              </a:extLst>
            </p:cNvPr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4187;p56">
              <a:extLst>
                <a:ext uri="{FF2B5EF4-FFF2-40B4-BE49-F238E27FC236}">
                  <a16:creationId xmlns:a16="http://schemas.microsoft.com/office/drawing/2014/main" id="{42796422-4E9D-85DD-75F6-83678CDC270C}"/>
                </a:ext>
              </a:extLst>
            </p:cNvPr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4188;p56">
              <a:extLst>
                <a:ext uri="{FF2B5EF4-FFF2-40B4-BE49-F238E27FC236}">
                  <a16:creationId xmlns:a16="http://schemas.microsoft.com/office/drawing/2014/main" id="{3A38E8E9-1A02-9C3B-1C55-53249541DD76}"/>
                </a:ext>
              </a:extLst>
            </p:cNvPr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4189;p56">
              <a:extLst>
                <a:ext uri="{FF2B5EF4-FFF2-40B4-BE49-F238E27FC236}">
                  <a16:creationId xmlns:a16="http://schemas.microsoft.com/office/drawing/2014/main" id="{27E4925E-B056-A2D5-77B1-1794C59F83B3}"/>
                </a:ext>
              </a:extLst>
            </p:cNvPr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4190;p56">
              <a:extLst>
                <a:ext uri="{FF2B5EF4-FFF2-40B4-BE49-F238E27FC236}">
                  <a16:creationId xmlns:a16="http://schemas.microsoft.com/office/drawing/2014/main" id="{37071CB7-45DF-D12A-B952-FDE48A6FAAD5}"/>
                </a:ext>
              </a:extLst>
            </p:cNvPr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4191;p56">
              <a:extLst>
                <a:ext uri="{FF2B5EF4-FFF2-40B4-BE49-F238E27FC236}">
                  <a16:creationId xmlns:a16="http://schemas.microsoft.com/office/drawing/2014/main" id="{5B3A8CCA-24A3-72B3-5688-8DB708CAB140}"/>
                </a:ext>
              </a:extLst>
            </p:cNvPr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4192;p56">
              <a:extLst>
                <a:ext uri="{FF2B5EF4-FFF2-40B4-BE49-F238E27FC236}">
                  <a16:creationId xmlns:a16="http://schemas.microsoft.com/office/drawing/2014/main" id="{AE85530F-54F7-3F89-A823-E019ED66F670}"/>
                </a:ext>
              </a:extLst>
            </p:cNvPr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4193;p56">
              <a:extLst>
                <a:ext uri="{FF2B5EF4-FFF2-40B4-BE49-F238E27FC236}">
                  <a16:creationId xmlns:a16="http://schemas.microsoft.com/office/drawing/2014/main" id="{9D259A16-4197-7635-1D7C-137034986589}"/>
                </a:ext>
              </a:extLst>
            </p:cNvPr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4194;p56">
              <a:extLst>
                <a:ext uri="{FF2B5EF4-FFF2-40B4-BE49-F238E27FC236}">
                  <a16:creationId xmlns:a16="http://schemas.microsoft.com/office/drawing/2014/main" id="{B21111FE-A552-B9EF-3A7A-58CE4BBE38FF}"/>
                </a:ext>
              </a:extLst>
            </p:cNvPr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4195;p56">
              <a:extLst>
                <a:ext uri="{FF2B5EF4-FFF2-40B4-BE49-F238E27FC236}">
                  <a16:creationId xmlns:a16="http://schemas.microsoft.com/office/drawing/2014/main" id="{819C5D33-F757-2BC4-5B36-220DA106AC54}"/>
                </a:ext>
              </a:extLst>
            </p:cNvPr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4196;p56">
              <a:extLst>
                <a:ext uri="{FF2B5EF4-FFF2-40B4-BE49-F238E27FC236}">
                  <a16:creationId xmlns:a16="http://schemas.microsoft.com/office/drawing/2014/main" id="{B2572B2F-0A50-ABEF-E435-8021C36D2B9F}"/>
                </a:ext>
              </a:extLst>
            </p:cNvPr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4197;p56">
              <a:extLst>
                <a:ext uri="{FF2B5EF4-FFF2-40B4-BE49-F238E27FC236}">
                  <a16:creationId xmlns:a16="http://schemas.microsoft.com/office/drawing/2014/main" id="{D97AFD89-2E3F-404D-7459-3CE878B73D8E}"/>
                </a:ext>
              </a:extLst>
            </p:cNvPr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4198;p56">
              <a:extLst>
                <a:ext uri="{FF2B5EF4-FFF2-40B4-BE49-F238E27FC236}">
                  <a16:creationId xmlns:a16="http://schemas.microsoft.com/office/drawing/2014/main" id="{174DD053-FE2A-E959-7C37-4FBEE148A921}"/>
                </a:ext>
              </a:extLst>
            </p:cNvPr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4199;p56">
              <a:extLst>
                <a:ext uri="{FF2B5EF4-FFF2-40B4-BE49-F238E27FC236}">
                  <a16:creationId xmlns:a16="http://schemas.microsoft.com/office/drawing/2014/main" id="{8E6F9F66-BBA2-D5F5-983C-56A5CA44642F}"/>
                </a:ext>
              </a:extLst>
            </p:cNvPr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4200;p56">
              <a:extLst>
                <a:ext uri="{FF2B5EF4-FFF2-40B4-BE49-F238E27FC236}">
                  <a16:creationId xmlns:a16="http://schemas.microsoft.com/office/drawing/2014/main" id="{CEB91C17-C6FC-369E-F22A-495D7273A352}"/>
                </a:ext>
              </a:extLst>
            </p:cNvPr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4201;p56">
              <a:extLst>
                <a:ext uri="{FF2B5EF4-FFF2-40B4-BE49-F238E27FC236}">
                  <a16:creationId xmlns:a16="http://schemas.microsoft.com/office/drawing/2014/main" id="{DDE69621-05E5-7703-9498-7FC4ED314A68}"/>
                </a:ext>
              </a:extLst>
            </p:cNvPr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4202;p56">
              <a:extLst>
                <a:ext uri="{FF2B5EF4-FFF2-40B4-BE49-F238E27FC236}">
                  <a16:creationId xmlns:a16="http://schemas.microsoft.com/office/drawing/2014/main" id="{016FF5C6-5858-FCE1-0279-EFD7E91CD651}"/>
                </a:ext>
              </a:extLst>
            </p:cNvPr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4203;p56">
              <a:extLst>
                <a:ext uri="{FF2B5EF4-FFF2-40B4-BE49-F238E27FC236}">
                  <a16:creationId xmlns:a16="http://schemas.microsoft.com/office/drawing/2014/main" id="{EDD6AF38-F8D7-5C26-046E-A1F7A5D8C7E7}"/>
                </a:ext>
              </a:extLst>
            </p:cNvPr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4204;p56">
              <a:extLst>
                <a:ext uri="{FF2B5EF4-FFF2-40B4-BE49-F238E27FC236}">
                  <a16:creationId xmlns:a16="http://schemas.microsoft.com/office/drawing/2014/main" id="{DE3E3527-B052-8F76-C4D6-7E8353ED08AD}"/>
                </a:ext>
              </a:extLst>
            </p:cNvPr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4205;p56">
              <a:extLst>
                <a:ext uri="{FF2B5EF4-FFF2-40B4-BE49-F238E27FC236}">
                  <a16:creationId xmlns:a16="http://schemas.microsoft.com/office/drawing/2014/main" id="{B05366BA-61EA-00FD-9839-90A1E34A754B}"/>
                </a:ext>
              </a:extLst>
            </p:cNvPr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4206;p56">
              <a:extLst>
                <a:ext uri="{FF2B5EF4-FFF2-40B4-BE49-F238E27FC236}">
                  <a16:creationId xmlns:a16="http://schemas.microsoft.com/office/drawing/2014/main" id="{0B4D9BD8-D791-BEB4-2367-648D94E9FBBE}"/>
                </a:ext>
              </a:extLst>
            </p:cNvPr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4207;p56">
              <a:extLst>
                <a:ext uri="{FF2B5EF4-FFF2-40B4-BE49-F238E27FC236}">
                  <a16:creationId xmlns:a16="http://schemas.microsoft.com/office/drawing/2014/main" id="{253E26C5-72DD-F476-5690-2A15D432BCE0}"/>
                </a:ext>
              </a:extLst>
            </p:cNvPr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4208;p56">
              <a:extLst>
                <a:ext uri="{FF2B5EF4-FFF2-40B4-BE49-F238E27FC236}">
                  <a16:creationId xmlns:a16="http://schemas.microsoft.com/office/drawing/2014/main" id="{B298FB33-06B6-9763-521D-94118A6A3F28}"/>
                </a:ext>
              </a:extLst>
            </p:cNvPr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4209;p56">
              <a:extLst>
                <a:ext uri="{FF2B5EF4-FFF2-40B4-BE49-F238E27FC236}">
                  <a16:creationId xmlns:a16="http://schemas.microsoft.com/office/drawing/2014/main" id="{FBCCEC87-042C-471B-8C3D-29A9021CA073}"/>
                </a:ext>
              </a:extLst>
            </p:cNvPr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4210;p56">
              <a:extLst>
                <a:ext uri="{FF2B5EF4-FFF2-40B4-BE49-F238E27FC236}">
                  <a16:creationId xmlns:a16="http://schemas.microsoft.com/office/drawing/2014/main" id="{B7345BF0-E8C2-35CF-C210-38FE828068D1}"/>
                </a:ext>
              </a:extLst>
            </p:cNvPr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4211;p56">
              <a:extLst>
                <a:ext uri="{FF2B5EF4-FFF2-40B4-BE49-F238E27FC236}">
                  <a16:creationId xmlns:a16="http://schemas.microsoft.com/office/drawing/2014/main" id="{BE9750FF-BFE5-B601-2235-38B29D9E4902}"/>
                </a:ext>
              </a:extLst>
            </p:cNvPr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4212;p56">
              <a:extLst>
                <a:ext uri="{FF2B5EF4-FFF2-40B4-BE49-F238E27FC236}">
                  <a16:creationId xmlns:a16="http://schemas.microsoft.com/office/drawing/2014/main" id="{B48E24EF-133B-C8A4-3903-14C5F621997A}"/>
                </a:ext>
              </a:extLst>
            </p:cNvPr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4213;p56">
              <a:extLst>
                <a:ext uri="{FF2B5EF4-FFF2-40B4-BE49-F238E27FC236}">
                  <a16:creationId xmlns:a16="http://schemas.microsoft.com/office/drawing/2014/main" id="{65958868-9579-E4B3-D7FE-182A191991A3}"/>
                </a:ext>
              </a:extLst>
            </p:cNvPr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4214;p56">
              <a:extLst>
                <a:ext uri="{FF2B5EF4-FFF2-40B4-BE49-F238E27FC236}">
                  <a16:creationId xmlns:a16="http://schemas.microsoft.com/office/drawing/2014/main" id="{A59F7BD2-E9E9-72BF-647B-CA8E60D71618}"/>
                </a:ext>
              </a:extLst>
            </p:cNvPr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4215;p56">
              <a:extLst>
                <a:ext uri="{FF2B5EF4-FFF2-40B4-BE49-F238E27FC236}">
                  <a16:creationId xmlns:a16="http://schemas.microsoft.com/office/drawing/2014/main" id="{69F5BED6-3692-58BF-457F-DCE468C1415F}"/>
                </a:ext>
              </a:extLst>
            </p:cNvPr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4216;p56">
              <a:extLst>
                <a:ext uri="{FF2B5EF4-FFF2-40B4-BE49-F238E27FC236}">
                  <a16:creationId xmlns:a16="http://schemas.microsoft.com/office/drawing/2014/main" id="{0471B4CA-B2C3-4725-FCF6-0465F1FF408E}"/>
                </a:ext>
              </a:extLst>
            </p:cNvPr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4217;p56">
              <a:extLst>
                <a:ext uri="{FF2B5EF4-FFF2-40B4-BE49-F238E27FC236}">
                  <a16:creationId xmlns:a16="http://schemas.microsoft.com/office/drawing/2014/main" id="{87A3AC64-A085-63EB-362A-42DF8EF5C8AA}"/>
                </a:ext>
              </a:extLst>
            </p:cNvPr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4218;p56">
              <a:extLst>
                <a:ext uri="{FF2B5EF4-FFF2-40B4-BE49-F238E27FC236}">
                  <a16:creationId xmlns:a16="http://schemas.microsoft.com/office/drawing/2014/main" id="{F7249A4E-553E-9C4A-2E83-5BE8D8D5291A}"/>
                </a:ext>
              </a:extLst>
            </p:cNvPr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4219;p56">
              <a:extLst>
                <a:ext uri="{FF2B5EF4-FFF2-40B4-BE49-F238E27FC236}">
                  <a16:creationId xmlns:a16="http://schemas.microsoft.com/office/drawing/2014/main" id="{AA8A9EF4-E6F4-0379-F005-87F14D167476}"/>
                </a:ext>
              </a:extLst>
            </p:cNvPr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4220;p56">
              <a:extLst>
                <a:ext uri="{FF2B5EF4-FFF2-40B4-BE49-F238E27FC236}">
                  <a16:creationId xmlns:a16="http://schemas.microsoft.com/office/drawing/2014/main" id="{9701F843-E920-4110-EB35-AF2347C7A753}"/>
                </a:ext>
              </a:extLst>
            </p:cNvPr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4221;p56">
              <a:extLst>
                <a:ext uri="{FF2B5EF4-FFF2-40B4-BE49-F238E27FC236}">
                  <a16:creationId xmlns:a16="http://schemas.microsoft.com/office/drawing/2014/main" id="{2981D49E-36C1-D157-A059-4E644CA43EE1}"/>
                </a:ext>
              </a:extLst>
            </p:cNvPr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4222;p56">
              <a:extLst>
                <a:ext uri="{FF2B5EF4-FFF2-40B4-BE49-F238E27FC236}">
                  <a16:creationId xmlns:a16="http://schemas.microsoft.com/office/drawing/2014/main" id="{BA9C446D-FA1C-B6BB-C33C-85A3B6E1195D}"/>
                </a:ext>
              </a:extLst>
            </p:cNvPr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4223;p56">
              <a:extLst>
                <a:ext uri="{FF2B5EF4-FFF2-40B4-BE49-F238E27FC236}">
                  <a16:creationId xmlns:a16="http://schemas.microsoft.com/office/drawing/2014/main" id="{178F9387-7294-704B-F14D-39423AE64EB8}"/>
                </a:ext>
              </a:extLst>
            </p:cNvPr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4224;p56">
              <a:extLst>
                <a:ext uri="{FF2B5EF4-FFF2-40B4-BE49-F238E27FC236}">
                  <a16:creationId xmlns:a16="http://schemas.microsoft.com/office/drawing/2014/main" id="{08FAB643-B1DC-3147-3A2A-C72A6EC22CC2}"/>
                </a:ext>
              </a:extLst>
            </p:cNvPr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4225;p56">
              <a:extLst>
                <a:ext uri="{FF2B5EF4-FFF2-40B4-BE49-F238E27FC236}">
                  <a16:creationId xmlns:a16="http://schemas.microsoft.com/office/drawing/2014/main" id="{C0EEB135-6558-22BC-E188-6811A0C3203B}"/>
                </a:ext>
              </a:extLst>
            </p:cNvPr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4226;p56">
              <a:extLst>
                <a:ext uri="{FF2B5EF4-FFF2-40B4-BE49-F238E27FC236}">
                  <a16:creationId xmlns:a16="http://schemas.microsoft.com/office/drawing/2014/main" id="{042AAE77-A64B-91FA-BD60-FB7968EE0343}"/>
                </a:ext>
              </a:extLst>
            </p:cNvPr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4227;p56">
              <a:extLst>
                <a:ext uri="{FF2B5EF4-FFF2-40B4-BE49-F238E27FC236}">
                  <a16:creationId xmlns:a16="http://schemas.microsoft.com/office/drawing/2014/main" id="{1293B576-B137-D0C8-3949-0DB25A15B121}"/>
                </a:ext>
              </a:extLst>
            </p:cNvPr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4228;p56">
              <a:extLst>
                <a:ext uri="{FF2B5EF4-FFF2-40B4-BE49-F238E27FC236}">
                  <a16:creationId xmlns:a16="http://schemas.microsoft.com/office/drawing/2014/main" id="{8EAE3AD7-FB99-9C83-249B-B3DE7C3BCDC8}"/>
                </a:ext>
              </a:extLst>
            </p:cNvPr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4229;p56">
              <a:extLst>
                <a:ext uri="{FF2B5EF4-FFF2-40B4-BE49-F238E27FC236}">
                  <a16:creationId xmlns:a16="http://schemas.microsoft.com/office/drawing/2014/main" id="{DF0A7905-ADFE-EDFE-2811-034DAD098D4F}"/>
                </a:ext>
              </a:extLst>
            </p:cNvPr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4230;p56">
              <a:extLst>
                <a:ext uri="{FF2B5EF4-FFF2-40B4-BE49-F238E27FC236}">
                  <a16:creationId xmlns:a16="http://schemas.microsoft.com/office/drawing/2014/main" id="{FEF35D67-BF76-F28F-CEBB-168450FC766D}"/>
                </a:ext>
              </a:extLst>
            </p:cNvPr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4231;p56">
              <a:extLst>
                <a:ext uri="{FF2B5EF4-FFF2-40B4-BE49-F238E27FC236}">
                  <a16:creationId xmlns:a16="http://schemas.microsoft.com/office/drawing/2014/main" id="{708B6337-1F8F-CA40-95AE-7A1FB14D2511}"/>
                </a:ext>
              </a:extLst>
            </p:cNvPr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4232;p56">
              <a:extLst>
                <a:ext uri="{FF2B5EF4-FFF2-40B4-BE49-F238E27FC236}">
                  <a16:creationId xmlns:a16="http://schemas.microsoft.com/office/drawing/2014/main" id="{D685CF65-556C-59EB-128E-7525C33FC9A4}"/>
                </a:ext>
              </a:extLst>
            </p:cNvPr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4233;p56">
              <a:extLst>
                <a:ext uri="{FF2B5EF4-FFF2-40B4-BE49-F238E27FC236}">
                  <a16:creationId xmlns:a16="http://schemas.microsoft.com/office/drawing/2014/main" id="{A5722827-FBE6-200D-452F-7F16D2B73F73}"/>
                </a:ext>
              </a:extLst>
            </p:cNvPr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4234;p56">
              <a:extLst>
                <a:ext uri="{FF2B5EF4-FFF2-40B4-BE49-F238E27FC236}">
                  <a16:creationId xmlns:a16="http://schemas.microsoft.com/office/drawing/2014/main" id="{9727A4B8-32AF-EC83-060A-1C9AE507DC42}"/>
                </a:ext>
              </a:extLst>
            </p:cNvPr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4235;p56">
              <a:extLst>
                <a:ext uri="{FF2B5EF4-FFF2-40B4-BE49-F238E27FC236}">
                  <a16:creationId xmlns:a16="http://schemas.microsoft.com/office/drawing/2014/main" id="{D7C80547-309F-035C-F69F-B7D172DB7A80}"/>
                </a:ext>
              </a:extLst>
            </p:cNvPr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4236;p56">
              <a:extLst>
                <a:ext uri="{FF2B5EF4-FFF2-40B4-BE49-F238E27FC236}">
                  <a16:creationId xmlns:a16="http://schemas.microsoft.com/office/drawing/2014/main" id="{210EF91C-2C2C-AED7-F902-27A410DB818A}"/>
                </a:ext>
              </a:extLst>
            </p:cNvPr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4237;p56">
              <a:extLst>
                <a:ext uri="{FF2B5EF4-FFF2-40B4-BE49-F238E27FC236}">
                  <a16:creationId xmlns:a16="http://schemas.microsoft.com/office/drawing/2014/main" id="{F912A6C7-B1CB-4985-9A5A-5106EF8E42FD}"/>
                </a:ext>
              </a:extLst>
            </p:cNvPr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4238;p56">
              <a:extLst>
                <a:ext uri="{FF2B5EF4-FFF2-40B4-BE49-F238E27FC236}">
                  <a16:creationId xmlns:a16="http://schemas.microsoft.com/office/drawing/2014/main" id="{C4239E3C-F99D-E99A-2DE9-22200020E994}"/>
                </a:ext>
              </a:extLst>
            </p:cNvPr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4239;p56">
              <a:extLst>
                <a:ext uri="{FF2B5EF4-FFF2-40B4-BE49-F238E27FC236}">
                  <a16:creationId xmlns:a16="http://schemas.microsoft.com/office/drawing/2014/main" id="{96A4E929-815C-B61D-766C-BE0213C9674D}"/>
                </a:ext>
              </a:extLst>
            </p:cNvPr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4240;p56">
              <a:extLst>
                <a:ext uri="{FF2B5EF4-FFF2-40B4-BE49-F238E27FC236}">
                  <a16:creationId xmlns:a16="http://schemas.microsoft.com/office/drawing/2014/main" id="{4FB62A30-5208-A90A-7782-C01F471E4B2F}"/>
                </a:ext>
              </a:extLst>
            </p:cNvPr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4241;p56">
              <a:extLst>
                <a:ext uri="{FF2B5EF4-FFF2-40B4-BE49-F238E27FC236}">
                  <a16:creationId xmlns:a16="http://schemas.microsoft.com/office/drawing/2014/main" id="{C5371D5E-6C75-C15B-BA82-392A9F8CA26A}"/>
                </a:ext>
              </a:extLst>
            </p:cNvPr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4242;p56">
              <a:extLst>
                <a:ext uri="{FF2B5EF4-FFF2-40B4-BE49-F238E27FC236}">
                  <a16:creationId xmlns:a16="http://schemas.microsoft.com/office/drawing/2014/main" id="{74D3A4BA-3D14-0ABE-07C2-26798F16B906}"/>
                </a:ext>
              </a:extLst>
            </p:cNvPr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4243;p56">
              <a:extLst>
                <a:ext uri="{FF2B5EF4-FFF2-40B4-BE49-F238E27FC236}">
                  <a16:creationId xmlns:a16="http://schemas.microsoft.com/office/drawing/2014/main" id="{6D9A0977-6601-35C0-F564-AE9EDBED790B}"/>
                </a:ext>
              </a:extLst>
            </p:cNvPr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4244;p56">
              <a:extLst>
                <a:ext uri="{FF2B5EF4-FFF2-40B4-BE49-F238E27FC236}">
                  <a16:creationId xmlns:a16="http://schemas.microsoft.com/office/drawing/2014/main" id="{585697D0-B105-9074-701A-4A62D166318E}"/>
                </a:ext>
              </a:extLst>
            </p:cNvPr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4245;p56">
              <a:extLst>
                <a:ext uri="{FF2B5EF4-FFF2-40B4-BE49-F238E27FC236}">
                  <a16:creationId xmlns:a16="http://schemas.microsoft.com/office/drawing/2014/main" id="{B9401618-4A22-7AD8-1713-1D9EC62CD157}"/>
                </a:ext>
              </a:extLst>
            </p:cNvPr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4246;p56">
              <a:extLst>
                <a:ext uri="{FF2B5EF4-FFF2-40B4-BE49-F238E27FC236}">
                  <a16:creationId xmlns:a16="http://schemas.microsoft.com/office/drawing/2014/main" id="{C11BDB6D-6B45-D5BA-D9DB-AC6E6F96BE65}"/>
                </a:ext>
              </a:extLst>
            </p:cNvPr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4247;p56">
              <a:extLst>
                <a:ext uri="{FF2B5EF4-FFF2-40B4-BE49-F238E27FC236}">
                  <a16:creationId xmlns:a16="http://schemas.microsoft.com/office/drawing/2014/main" id="{E04AA7D8-18AD-E219-F7B3-DBC3DE54653E}"/>
                </a:ext>
              </a:extLst>
            </p:cNvPr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4248;p56">
              <a:extLst>
                <a:ext uri="{FF2B5EF4-FFF2-40B4-BE49-F238E27FC236}">
                  <a16:creationId xmlns:a16="http://schemas.microsoft.com/office/drawing/2014/main" id="{0A577116-BA7E-D86D-77B2-C5BB4B42AE46}"/>
                </a:ext>
              </a:extLst>
            </p:cNvPr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4249;p56">
              <a:extLst>
                <a:ext uri="{FF2B5EF4-FFF2-40B4-BE49-F238E27FC236}">
                  <a16:creationId xmlns:a16="http://schemas.microsoft.com/office/drawing/2014/main" id="{6DDE9D1A-ABDA-574B-E8BB-7210DCFE734E}"/>
                </a:ext>
              </a:extLst>
            </p:cNvPr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4250;p56">
              <a:extLst>
                <a:ext uri="{FF2B5EF4-FFF2-40B4-BE49-F238E27FC236}">
                  <a16:creationId xmlns:a16="http://schemas.microsoft.com/office/drawing/2014/main" id="{24C287BD-7EDF-5BAF-E085-CD38E5098685}"/>
                </a:ext>
              </a:extLst>
            </p:cNvPr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4251;p56">
              <a:extLst>
                <a:ext uri="{FF2B5EF4-FFF2-40B4-BE49-F238E27FC236}">
                  <a16:creationId xmlns:a16="http://schemas.microsoft.com/office/drawing/2014/main" id="{2A6F3B3D-0859-0068-D8B0-105575184F1E}"/>
                </a:ext>
              </a:extLst>
            </p:cNvPr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4252;p56">
              <a:extLst>
                <a:ext uri="{FF2B5EF4-FFF2-40B4-BE49-F238E27FC236}">
                  <a16:creationId xmlns:a16="http://schemas.microsoft.com/office/drawing/2014/main" id="{09C82CAC-1E34-A370-8589-FB8B359F3AE2}"/>
                </a:ext>
              </a:extLst>
            </p:cNvPr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4253;p56">
              <a:extLst>
                <a:ext uri="{FF2B5EF4-FFF2-40B4-BE49-F238E27FC236}">
                  <a16:creationId xmlns:a16="http://schemas.microsoft.com/office/drawing/2014/main" id="{0C611564-F8EE-C1F1-1ABF-413782E7FBC3}"/>
                </a:ext>
              </a:extLst>
            </p:cNvPr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4254;p56">
              <a:extLst>
                <a:ext uri="{FF2B5EF4-FFF2-40B4-BE49-F238E27FC236}">
                  <a16:creationId xmlns:a16="http://schemas.microsoft.com/office/drawing/2014/main" id="{AC06604B-0F81-2CED-30A3-349D3FD87F2A}"/>
                </a:ext>
              </a:extLst>
            </p:cNvPr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4255;p56">
              <a:extLst>
                <a:ext uri="{FF2B5EF4-FFF2-40B4-BE49-F238E27FC236}">
                  <a16:creationId xmlns:a16="http://schemas.microsoft.com/office/drawing/2014/main" id="{E191EB07-D4A8-49DC-5910-5C8049E4A7D2}"/>
                </a:ext>
              </a:extLst>
            </p:cNvPr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4256;p56">
              <a:extLst>
                <a:ext uri="{FF2B5EF4-FFF2-40B4-BE49-F238E27FC236}">
                  <a16:creationId xmlns:a16="http://schemas.microsoft.com/office/drawing/2014/main" id="{35F5B8A4-D93F-69AE-AE84-4AC3F5202E7F}"/>
                </a:ext>
              </a:extLst>
            </p:cNvPr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4257;p56">
              <a:extLst>
                <a:ext uri="{FF2B5EF4-FFF2-40B4-BE49-F238E27FC236}">
                  <a16:creationId xmlns:a16="http://schemas.microsoft.com/office/drawing/2014/main" id="{80003716-D54F-B7B6-F86C-EA065A5185AD}"/>
                </a:ext>
              </a:extLst>
            </p:cNvPr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4258;p56">
              <a:extLst>
                <a:ext uri="{FF2B5EF4-FFF2-40B4-BE49-F238E27FC236}">
                  <a16:creationId xmlns:a16="http://schemas.microsoft.com/office/drawing/2014/main" id="{F48B8F91-893B-C84C-F457-E2B124F4ACC7}"/>
                </a:ext>
              </a:extLst>
            </p:cNvPr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4259;p56">
              <a:extLst>
                <a:ext uri="{FF2B5EF4-FFF2-40B4-BE49-F238E27FC236}">
                  <a16:creationId xmlns:a16="http://schemas.microsoft.com/office/drawing/2014/main" id="{894AD869-5B4A-214E-F7AE-B8C3FF83AAD2}"/>
                </a:ext>
              </a:extLst>
            </p:cNvPr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4260;p56">
              <a:extLst>
                <a:ext uri="{FF2B5EF4-FFF2-40B4-BE49-F238E27FC236}">
                  <a16:creationId xmlns:a16="http://schemas.microsoft.com/office/drawing/2014/main" id="{7FB8138F-920B-7E4A-4514-1ACB0DA49201}"/>
                </a:ext>
              </a:extLst>
            </p:cNvPr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4261;p56">
              <a:extLst>
                <a:ext uri="{FF2B5EF4-FFF2-40B4-BE49-F238E27FC236}">
                  <a16:creationId xmlns:a16="http://schemas.microsoft.com/office/drawing/2014/main" id="{40F04239-9959-B266-65CE-219D42162D31}"/>
                </a:ext>
              </a:extLst>
            </p:cNvPr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4262;p56">
              <a:extLst>
                <a:ext uri="{FF2B5EF4-FFF2-40B4-BE49-F238E27FC236}">
                  <a16:creationId xmlns:a16="http://schemas.microsoft.com/office/drawing/2014/main" id="{D0EEF332-A905-C3C8-84C2-A2C0EAE07AD9}"/>
                </a:ext>
              </a:extLst>
            </p:cNvPr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4263;p56">
              <a:extLst>
                <a:ext uri="{FF2B5EF4-FFF2-40B4-BE49-F238E27FC236}">
                  <a16:creationId xmlns:a16="http://schemas.microsoft.com/office/drawing/2014/main" id="{2FAA9A8D-2528-3D50-0C30-7176817844B3}"/>
                </a:ext>
              </a:extLst>
            </p:cNvPr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4264;p56">
              <a:extLst>
                <a:ext uri="{FF2B5EF4-FFF2-40B4-BE49-F238E27FC236}">
                  <a16:creationId xmlns:a16="http://schemas.microsoft.com/office/drawing/2014/main" id="{BAB58C6A-E181-ED60-C943-08A5002EB345}"/>
                </a:ext>
              </a:extLst>
            </p:cNvPr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4265;p56">
              <a:extLst>
                <a:ext uri="{FF2B5EF4-FFF2-40B4-BE49-F238E27FC236}">
                  <a16:creationId xmlns:a16="http://schemas.microsoft.com/office/drawing/2014/main" id="{FDE12162-944F-5FED-A354-6A227826B749}"/>
                </a:ext>
              </a:extLst>
            </p:cNvPr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4266;p56">
              <a:extLst>
                <a:ext uri="{FF2B5EF4-FFF2-40B4-BE49-F238E27FC236}">
                  <a16:creationId xmlns:a16="http://schemas.microsoft.com/office/drawing/2014/main" id="{73F4A21D-7461-8C13-D7B6-13153572D33C}"/>
                </a:ext>
              </a:extLst>
            </p:cNvPr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4267;p56">
              <a:extLst>
                <a:ext uri="{FF2B5EF4-FFF2-40B4-BE49-F238E27FC236}">
                  <a16:creationId xmlns:a16="http://schemas.microsoft.com/office/drawing/2014/main" id="{C259E5D7-C155-FBB5-F965-5F6DF5AA929C}"/>
                </a:ext>
              </a:extLst>
            </p:cNvPr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4268;p56">
              <a:extLst>
                <a:ext uri="{FF2B5EF4-FFF2-40B4-BE49-F238E27FC236}">
                  <a16:creationId xmlns:a16="http://schemas.microsoft.com/office/drawing/2014/main" id="{1030F61C-FE4D-1BB9-A024-4289E4D9B82C}"/>
                </a:ext>
              </a:extLst>
            </p:cNvPr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4269;p56">
              <a:extLst>
                <a:ext uri="{FF2B5EF4-FFF2-40B4-BE49-F238E27FC236}">
                  <a16:creationId xmlns:a16="http://schemas.microsoft.com/office/drawing/2014/main" id="{6D5CF9C0-7309-222D-1A2F-FC3F5E8D3602}"/>
                </a:ext>
              </a:extLst>
            </p:cNvPr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4270;p56">
              <a:extLst>
                <a:ext uri="{FF2B5EF4-FFF2-40B4-BE49-F238E27FC236}">
                  <a16:creationId xmlns:a16="http://schemas.microsoft.com/office/drawing/2014/main" id="{8B063FE5-CFEE-D32C-B893-E7C37F958928}"/>
                </a:ext>
              </a:extLst>
            </p:cNvPr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4271;p56">
              <a:extLst>
                <a:ext uri="{FF2B5EF4-FFF2-40B4-BE49-F238E27FC236}">
                  <a16:creationId xmlns:a16="http://schemas.microsoft.com/office/drawing/2014/main" id="{5EB635C0-CDA1-9C3F-DE47-CF3EDB10A778}"/>
                </a:ext>
              </a:extLst>
            </p:cNvPr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4272;p56">
              <a:extLst>
                <a:ext uri="{FF2B5EF4-FFF2-40B4-BE49-F238E27FC236}">
                  <a16:creationId xmlns:a16="http://schemas.microsoft.com/office/drawing/2014/main" id="{6E8F10FE-6B76-1E3B-0EE4-0EDCB0CAC45A}"/>
                </a:ext>
              </a:extLst>
            </p:cNvPr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4273;p56">
              <a:extLst>
                <a:ext uri="{FF2B5EF4-FFF2-40B4-BE49-F238E27FC236}">
                  <a16:creationId xmlns:a16="http://schemas.microsoft.com/office/drawing/2014/main" id="{6F7335C4-C584-58C4-2A75-ACADE82C8057}"/>
                </a:ext>
              </a:extLst>
            </p:cNvPr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4274;p56">
              <a:extLst>
                <a:ext uri="{FF2B5EF4-FFF2-40B4-BE49-F238E27FC236}">
                  <a16:creationId xmlns:a16="http://schemas.microsoft.com/office/drawing/2014/main" id="{3B2BF5D9-51EB-7626-F6B3-542276454F7A}"/>
                </a:ext>
              </a:extLst>
            </p:cNvPr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4275;p56">
              <a:extLst>
                <a:ext uri="{FF2B5EF4-FFF2-40B4-BE49-F238E27FC236}">
                  <a16:creationId xmlns:a16="http://schemas.microsoft.com/office/drawing/2014/main" id="{447FE11B-C091-27B6-B04B-420240BA3179}"/>
                </a:ext>
              </a:extLst>
            </p:cNvPr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4276;p56">
              <a:extLst>
                <a:ext uri="{FF2B5EF4-FFF2-40B4-BE49-F238E27FC236}">
                  <a16:creationId xmlns:a16="http://schemas.microsoft.com/office/drawing/2014/main" id="{0E64F9F1-22C1-C982-D33F-A6639D550006}"/>
                </a:ext>
              </a:extLst>
            </p:cNvPr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4277;p56">
              <a:extLst>
                <a:ext uri="{FF2B5EF4-FFF2-40B4-BE49-F238E27FC236}">
                  <a16:creationId xmlns:a16="http://schemas.microsoft.com/office/drawing/2014/main" id="{8CBABE33-EC38-5FDB-165D-F23BA290C9F8}"/>
                </a:ext>
              </a:extLst>
            </p:cNvPr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4278;p56">
              <a:extLst>
                <a:ext uri="{FF2B5EF4-FFF2-40B4-BE49-F238E27FC236}">
                  <a16:creationId xmlns:a16="http://schemas.microsoft.com/office/drawing/2014/main" id="{142CC67D-ABE1-F4E4-038F-D269E0FB4897}"/>
                </a:ext>
              </a:extLst>
            </p:cNvPr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4279;p56">
              <a:extLst>
                <a:ext uri="{FF2B5EF4-FFF2-40B4-BE49-F238E27FC236}">
                  <a16:creationId xmlns:a16="http://schemas.microsoft.com/office/drawing/2014/main" id="{45C24CDD-249B-F400-D699-2CE81A154E9D}"/>
                </a:ext>
              </a:extLst>
            </p:cNvPr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4280;p56">
              <a:extLst>
                <a:ext uri="{FF2B5EF4-FFF2-40B4-BE49-F238E27FC236}">
                  <a16:creationId xmlns:a16="http://schemas.microsoft.com/office/drawing/2014/main" id="{399DBC9A-FE6F-AC23-A6E4-CB4D2C221B44}"/>
                </a:ext>
              </a:extLst>
            </p:cNvPr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4281;p56">
              <a:extLst>
                <a:ext uri="{FF2B5EF4-FFF2-40B4-BE49-F238E27FC236}">
                  <a16:creationId xmlns:a16="http://schemas.microsoft.com/office/drawing/2014/main" id="{6AA96A32-FCA8-F215-9351-A131F0BDB5CD}"/>
                </a:ext>
              </a:extLst>
            </p:cNvPr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4282;p56">
              <a:extLst>
                <a:ext uri="{FF2B5EF4-FFF2-40B4-BE49-F238E27FC236}">
                  <a16:creationId xmlns:a16="http://schemas.microsoft.com/office/drawing/2014/main" id="{29064D7B-853B-2AA6-B730-C7476B23ADA5}"/>
                </a:ext>
              </a:extLst>
            </p:cNvPr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4283;p56">
              <a:extLst>
                <a:ext uri="{FF2B5EF4-FFF2-40B4-BE49-F238E27FC236}">
                  <a16:creationId xmlns:a16="http://schemas.microsoft.com/office/drawing/2014/main" id="{B7D0DD29-E5DF-274B-B776-C7DAAE551087}"/>
                </a:ext>
              </a:extLst>
            </p:cNvPr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4284;p56">
              <a:extLst>
                <a:ext uri="{FF2B5EF4-FFF2-40B4-BE49-F238E27FC236}">
                  <a16:creationId xmlns:a16="http://schemas.microsoft.com/office/drawing/2014/main" id="{751F4093-D02B-3F2F-2302-7C7D0774096C}"/>
                </a:ext>
              </a:extLst>
            </p:cNvPr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4285;p56">
              <a:extLst>
                <a:ext uri="{FF2B5EF4-FFF2-40B4-BE49-F238E27FC236}">
                  <a16:creationId xmlns:a16="http://schemas.microsoft.com/office/drawing/2014/main" id="{57182483-896C-DBC9-E96F-EB05D7676BC0}"/>
                </a:ext>
              </a:extLst>
            </p:cNvPr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4286;p56">
              <a:extLst>
                <a:ext uri="{FF2B5EF4-FFF2-40B4-BE49-F238E27FC236}">
                  <a16:creationId xmlns:a16="http://schemas.microsoft.com/office/drawing/2014/main" id="{3B402C63-4D64-988F-7761-0829DE35609D}"/>
                </a:ext>
              </a:extLst>
            </p:cNvPr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4287;p56">
              <a:extLst>
                <a:ext uri="{FF2B5EF4-FFF2-40B4-BE49-F238E27FC236}">
                  <a16:creationId xmlns:a16="http://schemas.microsoft.com/office/drawing/2014/main" id="{24E5FFF2-E3DA-9969-C1AA-DA5438855522}"/>
                </a:ext>
              </a:extLst>
            </p:cNvPr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4288;p56">
              <a:extLst>
                <a:ext uri="{FF2B5EF4-FFF2-40B4-BE49-F238E27FC236}">
                  <a16:creationId xmlns:a16="http://schemas.microsoft.com/office/drawing/2014/main" id="{D72BAE62-1848-A220-F023-5A3B20B1B3D3}"/>
                </a:ext>
              </a:extLst>
            </p:cNvPr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4289;p56">
              <a:extLst>
                <a:ext uri="{FF2B5EF4-FFF2-40B4-BE49-F238E27FC236}">
                  <a16:creationId xmlns:a16="http://schemas.microsoft.com/office/drawing/2014/main" id="{C71C5813-6503-B0D3-64C3-77A40149AB83}"/>
                </a:ext>
              </a:extLst>
            </p:cNvPr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4290;p56">
              <a:extLst>
                <a:ext uri="{FF2B5EF4-FFF2-40B4-BE49-F238E27FC236}">
                  <a16:creationId xmlns:a16="http://schemas.microsoft.com/office/drawing/2014/main" id="{410576C4-2818-93C2-3C80-0F85EDF56FAD}"/>
                </a:ext>
              </a:extLst>
            </p:cNvPr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4291;p56">
              <a:extLst>
                <a:ext uri="{FF2B5EF4-FFF2-40B4-BE49-F238E27FC236}">
                  <a16:creationId xmlns:a16="http://schemas.microsoft.com/office/drawing/2014/main" id="{6375A7BC-B759-C3C4-3958-492970EE954D}"/>
                </a:ext>
              </a:extLst>
            </p:cNvPr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4292;p56">
              <a:extLst>
                <a:ext uri="{FF2B5EF4-FFF2-40B4-BE49-F238E27FC236}">
                  <a16:creationId xmlns:a16="http://schemas.microsoft.com/office/drawing/2014/main" id="{8024851E-0DBE-2BCB-CED7-EC476D2B25CF}"/>
                </a:ext>
              </a:extLst>
            </p:cNvPr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4293;p56">
              <a:extLst>
                <a:ext uri="{FF2B5EF4-FFF2-40B4-BE49-F238E27FC236}">
                  <a16:creationId xmlns:a16="http://schemas.microsoft.com/office/drawing/2014/main" id="{0DF83A6A-DBF7-1E6B-5A10-0D2C5CC95DF3}"/>
                </a:ext>
              </a:extLst>
            </p:cNvPr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4294;p56">
              <a:extLst>
                <a:ext uri="{FF2B5EF4-FFF2-40B4-BE49-F238E27FC236}">
                  <a16:creationId xmlns:a16="http://schemas.microsoft.com/office/drawing/2014/main" id="{4DDBAC84-4B82-5F12-6E74-6D6B37D244C4}"/>
                </a:ext>
              </a:extLst>
            </p:cNvPr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4295;p56">
              <a:extLst>
                <a:ext uri="{FF2B5EF4-FFF2-40B4-BE49-F238E27FC236}">
                  <a16:creationId xmlns:a16="http://schemas.microsoft.com/office/drawing/2014/main" id="{DC4E236E-47A9-7A94-F61A-A6A3D3A8D49B}"/>
                </a:ext>
              </a:extLst>
            </p:cNvPr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4296;p56">
              <a:extLst>
                <a:ext uri="{FF2B5EF4-FFF2-40B4-BE49-F238E27FC236}">
                  <a16:creationId xmlns:a16="http://schemas.microsoft.com/office/drawing/2014/main" id="{DD8EB63B-1364-9494-88EB-1B1F14029482}"/>
                </a:ext>
              </a:extLst>
            </p:cNvPr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4297;p56">
              <a:extLst>
                <a:ext uri="{FF2B5EF4-FFF2-40B4-BE49-F238E27FC236}">
                  <a16:creationId xmlns:a16="http://schemas.microsoft.com/office/drawing/2014/main" id="{E8B09366-A398-6520-D036-6E7420AD8902}"/>
                </a:ext>
              </a:extLst>
            </p:cNvPr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4298;p56">
              <a:extLst>
                <a:ext uri="{FF2B5EF4-FFF2-40B4-BE49-F238E27FC236}">
                  <a16:creationId xmlns:a16="http://schemas.microsoft.com/office/drawing/2014/main" id="{A56B678F-E2B3-E8C9-3DCA-BAF09E0DE4CA}"/>
                </a:ext>
              </a:extLst>
            </p:cNvPr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4299;p56">
              <a:extLst>
                <a:ext uri="{FF2B5EF4-FFF2-40B4-BE49-F238E27FC236}">
                  <a16:creationId xmlns:a16="http://schemas.microsoft.com/office/drawing/2014/main" id="{C2074083-977E-E762-9726-F459C8AFAF46}"/>
                </a:ext>
              </a:extLst>
            </p:cNvPr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4300;p56">
              <a:extLst>
                <a:ext uri="{FF2B5EF4-FFF2-40B4-BE49-F238E27FC236}">
                  <a16:creationId xmlns:a16="http://schemas.microsoft.com/office/drawing/2014/main" id="{1C8EF523-CCA1-7274-50F5-38DB6F29AFDF}"/>
                </a:ext>
              </a:extLst>
            </p:cNvPr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4301;p56">
              <a:extLst>
                <a:ext uri="{FF2B5EF4-FFF2-40B4-BE49-F238E27FC236}">
                  <a16:creationId xmlns:a16="http://schemas.microsoft.com/office/drawing/2014/main" id="{0FE337F3-F2DA-ECDF-2E1D-DAA8F51B7571}"/>
                </a:ext>
              </a:extLst>
            </p:cNvPr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4302;p56">
              <a:extLst>
                <a:ext uri="{FF2B5EF4-FFF2-40B4-BE49-F238E27FC236}">
                  <a16:creationId xmlns:a16="http://schemas.microsoft.com/office/drawing/2014/main" id="{56323F04-5D53-A103-D21A-4F66E53BF142}"/>
                </a:ext>
              </a:extLst>
            </p:cNvPr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4303;p56">
              <a:extLst>
                <a:ext uri="{FF2B5EF4-FFF2-40B4-BE49-F238E27FC236}">
                  <a16:creationId xmlns:a16="http://schemas.microsoft.com/office/drawing/2014/main" id="{FCD3DF3A-2223-E261-BBAE-DF7C11A11A47}"/>
                </a:ext>
              </a:extLst>
            </p:cNvPr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4304;p56">
              <a:extLst>
                <a:ext uri="{FF2B5EF4-FFF2-40B4-BE49-F238E27FC236}">
                  <a16:creationId xmlns:a16="http://schemas.microsoft.com/office/drawing/2014/main" id="{7E37F8A9-8C3B-72A6-3477-22EEA1CE4A63}"/>
                </a:ext>
              </a:extLst>
            </p:cNvPr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4305;p56">
              <a:extLst>
                <a:ext uri="{FF2B5EF4-FFF2-40B4-BE49-F238E27FC236}">
                  <a16:creationId xmlns:a16="http://schemas.microsoft.com/office/drawing/2014/main" id="{D9777FF3-046F-6393-9F20-FC68DA02E82B}"/>
                </a:ext>
              </a:extLst>
            </p:cNvPr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4306;p56">
              <a:extLst>
                <a:ext uri="{FF2B5EF4-FFF2-40B4-BE49-F238E27FC236}">
                  <a16:creationId xmlns:a16="http://schemas.microsoft.com/office/drawing/2014/main" id="{66A5D346-FE58-59C0-FF4E-792030B48CD0}"/>
                </a:ext>
              </a:extLst>
            </p:cNvPr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4307;p56">
              <a:extLst>
                <a:ext uri="{FF2B5EF4-FFF2-40B4-BE49-F238E27FC236}">
                  <a16:creationId xmlns:a16="http://schemas.microsoft.com/office/drawing/2014/main" id="{7E407917-B4E5-33FF-08E8-E4337A9D8C83}"/>
                </a:ext>
              </a:extLst>
            </p:cNvPr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4308;p56">
              <a:extLst>
                <a:ext uri="{FF2B5EF4-FFF2-40B4-BE49-F238E27FC236}">
                  <a16:creationId xmlns:a16="http://schemas.microsoft.com/office/drawing/2014/main" id="{71894455-ED33-7ADB-D61C-BE6DC95E6F47}"/>
                </a:ext>
              </a:extLst>
            </p:cNvPr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4309;p56">
              <a:extLst>
                <a:ext uri="{FF2B5EF4-FFF2-40B4-BE49-F238E27FC236}">
                  <a16:creationId xmlns:a16="http://schemas.microsoft.com/office/drawing/2014/main" id="{2ACB9518-E326-2CEB-627E-93E0607F7705}"/>
                </a:ext>
              </a:extLst>
            </p:cNvPr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4310;p56">
              <a:extLst>
                <a:ext uri="{FF2B5EF4-FFF2-40B4-BE49-F238E27FC236}">
                  <a16:creationId xmlns:a16="http://schemas.microsoft.com/office/drawing/2014/main" id="{3D46A44A-E9A2-140A-DA96-7775D61624FA}"/>
                </a:ext>
              </a:extLst>
            </p:cNvPr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4311;p56">
              <a:extLst>
                <a:ext uri="{FF2B5EF4-FFF2-40B4-BE49-F238E27FC236}">
                  <a16:creationId xmlns:a16="http://schemas.microsoft.com/office/drawing/2014/main" id="{5AF809EA-6C07-A4B2-9E37-690C7F09FD41}"/>
                </a:ext>
              </a:extLst>
            </p:cNvPr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4312;p56">
              <a:extLst>
                <a:ext uri="{FF2B5EF4-FFF2-40B4-BE49-F238E27FC236}">
                  <a16:creationId xmlns:a16="http://schemas.microsoft.com/office/drawing/2014/main" id="{7AF702EB-950D-C4CC-2E80-D5ECBCFD42D7}"/>
                </a:ext>
              </a:extLst>
            </p:cNvPr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4313;p56">
              <a:extLst>
                <a:ext uri="{FF2B5EF4-FFF2-40B4-BE49-F238E27FC236}">
                  <a16:creationId xmlns:a16="http://schemas.microsoft.com/office/drawing/2014/main" id="{31F83A8D-ECCA-64E2-F78A-FC724C3CE1AB}"/>
                </a:ext>
              </a:extLst>
            </p:cNvPr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4314;p56">
              <a:extLst>
                <a:ext uri="{FF2B5EF4-FFF2-40B4-BE49-F238E27FC236}">
                  <a16:creationId xmlns:a16="http://schemas.microsoft.com/office/drawing/2014/main" id="{2A73858D-4924-03BB-CEEF-46059C762124}"/>
                </a:ext>
              </a:extLst>
            </p:cNvPr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4315;p56">
              <a:extLst>
                <a:ext uri="{FF2B5EF4-FFF2-40B4-BE49-F238E27FC236}">
                  <a16:creationId xmlns:a16="http://schemas.microsoft.com/office/drawing/2014/main" id="{E921BB1E-7ECC-7EF2-B748-3B3048D27E94}"/>
                </a:ext>
              </a:extLst>
            </p:cNvPr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4316;p56">
              <a:extLst>
                <a:ext uri="{FF2B5EF4-FFF2-40B4-BE49-F238E27FC236}">
                  <a16:creationId xmlns:a16="http://schemas.microsoft.com/office/drawing/2014/main" id="{A12A7CC1-8C82-8686-9097-6BE86C68C0AB}"/>
                </a:ext>
              </a:extLst>
            </p:cNvPr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4317;p56">
              <a:extLst>
                <a:ext uri="{FF2B5EF4-FFF2-40B4-BE49-F238E27FC236}">
                  <a16:creationId xmlns:a16="http://schemas.microsoft.com/office/drawing/2014/main" id="{33D18E05-8AE7-650D-BD5B-3220DEB88FDF}"/>
                </a:ext>
              </a:extLst>
            </p:cNvPr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4318;p56">
              <a:extLst>
                <a:ext uri="{FF2B5EF4-FFF2-40B4-BE49-F238E27FC236}">
                  <a16:creationId xmlns:a16="http://schemas.microsoft.com/office/drawing/2014/main" id="{78D21C4E-3907-11CC-7F3F-199236916454}"/>
                </a:ext>
              </a:extLst>
            </p:cNvPr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4319;p56">
              <a:extLst>
                <a:ext uri="{FF2B5EF4-FFF2-40B4-BE49-F238E27FC236}">
                  <a16:creationId xmlns:a16="http://schemas.microsoft.com/office/drawing/2014/main" id="{572BE0F5-42D1-E6EE-8263-892A0AC5D8A8}"/>
                </a:ext>
              </a:extLst>
            </p:cNvPr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4320;p56">
              <a:extLst>
                <a:ext uri="{FF2B5EF4-FFF2-40B4-BE49-F238E27FC236}">
                  <a16:creationId xmlns:a16="http://schemas.microsoft.com/office/drawing/2014/main" id="{D33D9226-2E94-E3B3-E5D1-25C7DA747013}"/>
                </a:ext>
              </a:extLst>
            </p:cNvPr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4321;p56">
              <a:extLst>
                <a:ext uri="{FF2B5EF4-FFF2-40B4-BE49-F238E27FC236}">
                  <a16:creationId xmlns:a16="http://schemas.microsoft.com/office/drawing/2014/main" id="{A79E32D4-57C1-5384-568F-0A4A72B80480}"/>
                </a:ext>
              </a:extLst>
            </p:cNvPr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4322;p56">
              <a:extLst>
                <a:ext uri="{FF2B5EF4-FFF2-40B4-BE49-F238E27FC236}">
                  <a16:creationId xmlns:a16="http://schemas.microsoft.com/office/drawing/2014/main" id="{93A303E6-9DF9-6F4C-0F09-A12BF4E4C869}"/>
                </a:ext>
              </a:extLst>
            </p:cNvPr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4323;p56">
              <a:extLst>
                <a:ext uri="{FF2B5EF4-FFF2-40B4-BE49-F238E27FC236}">
                  <a16:creationId xmlns:a16="http://schemas.microsoft.com/office/drawing/2014/main" id="{AFF5F7EE-5204-D671-8088-6B4603A5D528}"/>
                </a:ext>
              </a:extLst>
            </p:cNvPr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4324;p56">
              <a:extLst>
                <a:ext uri="{FF2B5EF4-FFF2-40B4-BE49-F238E27FC236}">
                  <a16:creationId xmlns:a16="http://schemas.microsoft.com/office/drawing/2014/main" id="{8973846B-1FBB-7ADD-F97B-32C623CA45C5}"/>
                </a:ext>
              </a:extLst>
            </p:cNvPr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4325;p56">
              <a:extLst>
                <a:ext uri="{FF2B5EF4-FFF2-40B4-BE49-F238E27FC236}">
                  <a16:creationId xmlns:a16="http://schemas.microsoft.com/office/drawing/2014/main" id="{44E7F9B5-37CD-40B9-5C28-65C09FCD73C0}"/>
                </a:ext>
              </a:extLst>
            </p:cNvPr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0" name="Google Shape;1340;p28"/>
          <p:cNvSpPr txBox="1">
            <a:spLocks noGrp="1"/>
          </p:cNvSpPr>
          <p:nvPr>
            <p:ph type="ctrTitle"/>
          </p:nvPr>
        </p:nvSpPr>
        <p:spPr>
          <a:xfrm>
            <a:off x="1318656" y="365760"/>
            <a:ext cx="6506687" cy="28976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DASAR MIKROPROSESSOR</a:t>
            </a:r>
            <a:endParaRPr dirty="0"/>
          </a:p>
        </p:txBody>
      </p:sp>
      <p:sp>
        <p:nvSpPr>
          <p:cNvPr id="1341" name="Google Shape;1341;p28"/>
          <p:cNvSpPr txBox="1">
            <a:spLocks noGrp="1"/>
          </p:cNvSpPr>
          <p:nvPr>
            <p:ph type="subTitle" idx="1"/>
          </p:nvPr>
        </p:nvSpPr>
        <p:spPr>
          <a:xfrm>
            <a:off x="1788750" y="3589950"/>
            <a:ext cx="55665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</a:t>
            </a:r>
            <a:r>
              <a:rPr lang="en" dirty="0"/>
              <a:t>ensor Hujan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8" name="Google Shape;2495;p56">
            <a:extLst>
              <a:ext uri="{FF2B5EF4-FFF2-40B4-BE49-F238E27FC236}">
                <a16:creationId xmlns:a16="http://schemas.microsoft.com/office/drawing/2014/main" id="{24D07C12-8F32-6131-8E6C-373F2B621283}"/>
              </a:ext>
            </a:extLst>
          </p:cNvPr>
          <p:cNvGrpSpPr/>
          <p:nvPr/>
        </p:nvGrpSpPr>
        <p:grpSpPr>
          <a:xfrm>
            <a:off x="811975" y="762753"/>
            <a:ext cx="7925995" cy="3826059"/>
            <a:chOff x="2654821" y="2311071"/>
            <a:chExt cx="2279715" cy="1262120"/>
          </a:xfrm>
          <a:solidFill>
            <a:schemeClr val="bg1"/>
          </a:solidFill>
        </p:grpSpPr>
        <p:grpSp>
          <p:nvGrpSpPr>
            <p:cNvPr id="2799" name="Google Shape;2496;p56">
              <a:extLst>
                <a:ext uri="{FF2B5EF4-FFF2-40B4-BE49-F238E27FC236}">
                  <a16:creationId xmlns:a16="http://schemas.microsoft.com/office/drawing/2014/main" id="{8037D39D-EF18-22B1-B7E2-25330DE85814}"/>
                </a:ext>
              </a:extLst>
            </p:cNvPr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  <a:grpFill/>
          </p:grpSpPr>
          <p:sp>
            <p:nvSpPr>
              <p:cNvPr id="3054" name="Google Shape;2497;p56">
                <a:extLst>
                  <a:ext uri="{FF2B5EF4-FFF2-40B4-BE49-F238E27FC236}">
                    <a16:creationId xmlns:a16="http://schemas.microsoft.com/office/drawing/2014/main" id="{A3EAD297-8BD8-D0BB-EFE8-CC87E6639411}"/>
                  </a:ext>
                </a:extLst>
              </p:cNvPr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  <p:sp>
            <p:nvSpPr>
              <p:cNvPr id="3055" name="Google Shape;2498;p56">
                <a:extLst>
                  <a:ext uri="{FF2B5EF4-FFF2-40B4-BE49-F238E27FC236}">
                    <a16:creationId xmlns:a16="http://schemas.microsoft.com/office/drawing/2014/main" id="{8DB114CC-0262-370C-6B5A-965FF5D14841}"/>
                  </a:ext>
                </a:extLst>
              </p:cNvPr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0" name="Google Shape;2499;p56">
              <a:extLst>
                <a:ext uri="{FF2B5EF4-FFF2-40B4-BE49-F238E27FC236}">
                  <a16:creationId xmlns:a16="http://schemas.microsoft.com/office/drawing/2014/main" id="{1BFDEBD6-678B-78B0-7FE9-6E99C74022BD}"/>
                </a:ext>
              </a:extLst>
            </p:cNvPr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  <a:grpFill/>
          </p:grpSpPr>
          <p:sp>
            <p:nvSpPr>
              <p:cNvPr id="3046" name="Google Shape;2500;p56">
                <a:extLst>
                  <a:ext uri="{FF2B5EF4-FFF2-40B4-BE49-F238E27FC236}">
                    <a16:creationId xmlns:a16="http://schemas.microsoft.com/office/drawing/2014/main" id="{63BE9506-B99C-8369-350A-979E7ADE2345}"/>
                  </a:ext>
                </a:extLst>
              </p:cNvPr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  <p:grpSp>
            <p:nvGrpSpPr>
              <p:cNvPr id="3047" name="Google Shape;2501;p56">
                <a:extLst>
                  <a:ext uri="{FF2B5EF4-FFF2-40B4-BE49-F238E27FC236}">
                    <a16:creationId xmlns:a16="http://schemas.microsoft.com/office/drawing/2014/main" id="{A9F1E0F2-3BFA-EA34-561E-E07F0C9AE23C}"/>
                  </a:ext>
                </a:extLst>
              </p:cNvPr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  <a:grpFill/>
            </p:grpSpPr>
            <p:sp>
              <p:nvSpPr>
                <p:cNvPr id="3048" name="Google Shape;2502;p56">
                  <a:extLst>
                    <a:ext uri="{FF2B5EF4-FFF2-40B4-BE49-F238E27FC236}">
                      <a16:creationId xmlns:a16="http://schemas.microsoft.com/office/drawing/2014/main" id="{BB5F625C-B3E0-996B-CEA6-9C6C50953D14}"/>
                    </a:ext>
                  </a:extLst>
                </p:cNvPr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2"/>
                  </a:solidFill>
                </a:ln>
              </p:spPr>
            </p:sp>
            <p:sp>
              <p:nvSpPr>
                <p:cNvPr id="3049" name="Google Shape;2503;p56">
                  <a:extLst>
                    <a:ext uri="{FF2B5EF4-FFF2-40B4-BE49-F238E27FC236}">
                      <a16:creationId xmlns:a16="http://schemas.microsoft.com/office/drawing/2014/main" id="{E52DE5CA-6F0A-F8DC-2EEB-CC31BC686A75}"/>
                    </a:ext>
                  </a:extLst>
                </p:cNvPr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2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0" name="Google Shape;2504;p56">
                  <a:extLst>
                    <a:ext uri="{FF2B5EF4-FFF2-40B4-BE49-F238E27FC236}">
                      <a16:creationId xmlns:a16="http://schemas.microsoft.com/office/drawing/2014/main" id="{1A084624-1EA6-B8EF-FCF7-61BD3A52801A}"/>
                    </a:ext>
                  </a:extLst>
                </p:cNvPr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2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1" name="Google Shape;2505;p56">
                  <a:extLst>
                    <a:ext uri="{FF2B5EF4-FFF2-40B4-BE49-F238E27FC236}">
                      <a16:creationId xmlns:a16="http://schemas.microsoft.com/office/drawing/2014/main" id="{26600DF0-A247-297E-877C-DE67845B4DCC}"/>
                    </a:ext>
                  </a:extLst>
                </p:cNvPr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2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2" name="Google Shape;2506;p56">
                  <a:extLst>
                    <a:ext uri="{FF2B5EF4-FFF2-40B4-BE49-F238E27FC236}">
                      <a16:creationId xmlns:a16="http://schemas.microsoft.com/office/drawing/2014/main" id="{313ED616-5624-97A3-CFCA-534C19A159F4}"/>
                    </a:ext>
                  </a:extLst>
                </p:cNvPr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2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3053" name="Google Shape;2507;p56">
                  <a:extLst>
                    <a:ext uri="{FF2B5EF4-FFF2-40B4-BE49-F238E27FC236}">
                      <a16:creationId xmlns:a16="http://schemas.microsoft.com/office/drawing/2014/main" id="{AB8713F3-B3E3-B1EB-6CC9-04DB7EBABF76}"/>
                    </a:ext>
                  </a:extLst>
                </p:cNvPr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2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01" name="Google Shape;2508;p56">
              <a:extLst>
                <a:ext uri="{FF2B5EF4-FFF2-40B4-BE49-F238E27FC236}">
                  <a16:creationId xmlns:a16="http://schemas.microsoft.com/office/drawing/2014/main" id="{AED060F2-BB7F-7547-2655-8DBA64AB9673}"/>
                </a:ext>
              </a:extLst>
            </p:cNvPr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  <a:grpFill/>
          </p:grpSpPr>
          <p:sp>
            <p:nvSpPr>
              <p:cNvPr id="3044" name="Google Shape;2509;p56">
                <a:extLst>
                  <a:ext uri="{FF2B5EF4-FFF2-40B4-BE49-F238E27FC236}">
                    <a16:creationId xmlns:a16="http://schemas.microsoft.com/office/drawing/2014/main" id="{BF3C755C-9BC3-24D1-5610-41323DE55CE0}"/>
                  </a:ext>
                </a:extLst>
              </p:cNvPr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  <p:sp>
            <p:nvSpPr>
              <p:cNvPr id="3045" name="Google Shape;2510;p56">
                <a:extLst>
                  <a:ext uri="{FF2B5EF4-FFF2-40B4-BE49-F238E27FC236}">
                    <a16:creationId xmlns:a16="http://schemas.microsoft.com/office/drawing/2014/main" id="{C9B94E2F-4592-4393-13CF-83E958A48596}"/>
                  </a:ext>
                </a:extLst>
              </p:cNvPr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2" name="Google Shape;2511;p56">
              <a:extLst>
                <a:ext uri="{FF2B5EF4-FFF2-40B4-BE49-F238E27FC236}">
                  <a16:creationId xmlns:a16="http://schemas.microsoft.com/office/drawing/2014/main" id="{51BBFB0B-043D-0290-ECB9-9E0DDD658D52}"/>
                </a:ext>
              </a:extLst>
            </p:cNvPr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  <a:grpFill/>
          </p:grpSpPr>
          <p:sp>
            <p:nvSpPr>
              <p:cNvPr id="3038" name="Google Shape;2512;p56">
                <a:extLst>
                  <a:ext uri="{FF2B5EF4-FFF2-40B4-BE49-F238E27FC236}">
                    <a16:creationId xmlns:a16="http://schemas.microsoft.com/office/drawing/2014/main" id="{29225BA7-71BE-E973-AD19-61C5098216F7}"/>
                  </a:ext>
                </a:extLst>
              </p:cNvPr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  <p:sp>
            <p:nvSpPr>
              <p:cNvPr id="3039" name="Google Shape;2513;p56">
                <a:extLst>
                  <a:ext uri="{FF2B5EF4-FFF2-40B4-BE49-F238E27FC236}">
                    <a16:creationId xmlns:a16="http://schemas.microsoft.com/office/drawing/2014/main" id="{5178FD7A-96E5-5148-557E-E9E9D46099FF}"/>
                  </a:ext>
                </a:extLst>
              </p:cNvPr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2514;p56">
                <a:extLst>
                  <a:ext uri="{FF2B5EF4-FFF2-40B4-BE49-F238E27FC236}">
                    <a16:creationId xmlns:a16="http://schemas.microsoft.com/office/drawing/2014/main" id="{72CB6B2F-8A60-63AD-68F0-7098FDF39E06}"/>
                  </a:ext>
                </a:extLst>
              </p:cNvPr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2515;p56">
                <a:extLst>
                  <a:ext uri="{FF2B5EF4-FFF2-40B4-BE49-F238E27FC236}">
                    <a16:creationId xmlns:a16="http://schemas.microsoft.com/office/drawing/2014/main" id="{2658E186-4173-6F25-BAFD-572BFCD5EBEE}"/>
                  </a:ext>
                </a:extLst>
              </p:cNvPr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2516;p56">
                <a:extLst>
                  <a:ext uri="{FF2B5EF4-FFF2-40B4-BE49-F238E27FC236}">
                    <a16:creationId xmlns:a16="http://schemas.microsoft.com/office/drawing/2014/main" id="{0269BA72-D164-8E69-E120-27473FC9E1B9}"/>
                  </a:ext>
                </a:extLst>
              </p:cNvPr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2517;p56">
                <a:extLst>
                  <a:ext uri="{FF2B5EF4-FFF2-40B4-BE49-F238E27FC236}">
                    <a16:creationId xmlns:a16="http://schemas.microsoft.com/office/drawing/2014/main" id="{7C6B7E29-B36B-4069-541C-47C49AC30457}"/>
                  </a:ext>
                </a:extLst>
              </p:cNvPr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3" name="Google Shape;2518;p56">
              <a:extLst>
                <a:ext uri="{FF2B5EF4-FFF2-40B4-BE49-F238E27FC236}">
                  <a16:creationId xmlns:a16="http://schemas.microsoft.com/office/drawing/2014/main" id="{B0C4FB51-F766-E37D-C677-7A4365C352CF}"/>
                </a:ext>
              </a:extLst>
            </p:cNvPr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  <a:grpFill/>
          </p:grpSpPr>
          <p:sp>
            <p:nvSpPr>
              <p:cNvPr id="3036" name="Google Shape;2519;p56">
                <a:extLst>
                  <a:ext uri="{FF2B5EF4-FFF2-40B4-BE49-F238E27FC236}">
                    <a16:creationId xmlns:a16="http://schemas.microsoft.com/office/drawing/2014/main" id="{E52D4031-E208-3699-D949-2E9D83FC3AD1}"/>
                  </a:ext>
                </a:extLst>
              </p:cNvPr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2520;p56">
                <a:extLst>
                  <a:ext uri="{FF2B5EF4-FFF2-40B4-BE49-F238E27FC236}">
                    <a16:creationId xmlns:a16="http://schemas.microsoft.com/office/drawing/2014/main" id="{142F697C-FDF8-3CFD-7549-FA7941BAF68A}"/>
                  </a:ext>
                </a:extLst>
              </p:cNvPr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</p:grpSp>
        <p:grpSp>
          <p:nvGrpSpPr>
            <p:cNvPr id="2804" name="Google Shape;2521;p56">
              <a:extLst>
                <a:ext uri="{FF2B5EF4-FFF2-40B4-BE49-F238E27FC236}">
                  <a16:creationId xmlns:a16="http://schemas.microsoft.com/office/drawing/2014/main" id="{DA743E1F-AD8C-604F-90B6-945EEE0B7EE5}"/>
                </a:ext>
              </a:extLst>
            </p:cNvPr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  <a:grpFill/>
          </p:grpSpPr>
          <p:sp>
            <p:nvSpPr>
              <p:cNvPr id="3033" name="Google Shape;2522;p56">
                <a:extLst>
                  <a:ext uri="{FF2B5EF4-FFF2-40B4-BE49-F238E27FC236}">
                    <a16:creationId xmlns:a16="http://schemas.microsoft.com/office/drawing/2014/main" id="{F39C8A90-1258-64EF-1CE9-C5BAD5278985}"/>
                  </a:ext>
                </a:extLst>
              </p:cNvPr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2523;p56">
                <a:extLst>
                  <a:ext uri="{FF2B5EF4-FFF2-40B4-BE49-F238E27FC236}">
                    <a16:creationId xmlns:a16="http://schemas.microsoft.com/office/drawing/2014/main" id="{B4405A70-58E5-49E0-CE94-F389EC75E83D}"/>
                  </a:ext>
                </a:extLst>
              </p:cNvPr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  <p:sp>
            <p:nvSpPr>
              <p:cNvPr id="3035" name="Google Shape;2524;p56">
                <a:extLst>
                  <a:ext uri="{FF2B5EF4-FFF2-40B4-BE49-F238E27FC236}">
                    <a16:creationId xmlns:a16="http://schemas.microsoft.com/office/drawing/2014/main" id="{51B74B65-4DD6-9696-FE9D-BAE40B38AE17}"/>
                  </a:ext>
                </a:extLst>
              </p:cNvPr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</p:grpSp>
        <p:grpSp>
          <p:nvGrpSpPr>
            <p:cNvPr id="2805" name="Google Shape;2525;p56">
              <a:extLst>
                <a:ext uri="{FF2B5EF4-FFF2-40B4-BE49-F238E27FC236}">
                  <a16:creationId xmlns:a16="http://schemas.microsoft.com/office/drawing/2014/main" id="{7C4CDD5C-EAE3-5CC8-F7B7-0734D9D61ADE}"/>
                </a:ext>
              </a:extLst>
            </p:cNvPr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  <a:grpFill/>
          </p:grpSpPr>
          <p:sp>
            <p:nvSpPr>
              <p:cNvPr id="3031" name="Google Shape;2526;p56">
                <a:extLst>
                  <a:ext uri="{FF2B5EF4-FFF2-40B4-BE49-F238E27FC236}">
                    <a16:creationId xmlns:a16="http://schemas.microsoft.com/office/drawing/2014/main" id="{BC808022-FA84-F7B7-44CE-0413356D615A}"/>
                  </a:ext>
                </a:extLst>
              </p:cNvPr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2527;p56">
                <a:extLst>
                  <a:ext uri="{FF2B5EF4-FFF2-40B4-BE49-F238E27FC236}">
                    <a16:creationId xmlns:a16="http://schemas.microsoft.com/office/drawing/2014/main" id="{4A02F5C5-A7B5-000B-2580-1D2CB88FEEF9}"/>
                  </a:ext>
                </a:extLst>
              </p:cNvPr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</p:grpSp>
        <p:grpSp>
          <p:nvGrpSpPr>
            <p:cNvPr id="2806" name="Google Shape;2528;p56">
              <a:extLst>
                <a:ext uri="{FF2B5EF4-FFF2-40B4-BE49-F238E27FC236}">
                  <a16:creationId xmlns:a16="http://schemas.microsoft.com/office/drawing/2014/main" id="{80F3A122-3D83-61CE-7CF3-76922049997D}"/>
                </a:ext>
              </a:extLst>
            </p:cNvPr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  <a:grpFill/>
          </p:grpSpPr>
          <p:sp>
            <p:nvSpPr>
              <p:cNvPr id="3029" name="Google Shape;2529;p56">
                <a:extLst>
                  <a:ext uri="{FF2B5EF4-FFF2-40B4-BE49-F238E27FC236}">
                    <a16:creationId xmlns:a16="http://schemas.microsoft.com/office/drawing/2014/main" id="{785CC827-DD05-4910-10F2-243C8DEA8DA8}"/>
                  </a:ext>
                </a:extLst>
              </p:cNvPr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  <p:sp>
            <p:nvSpPr>
              <p:cNvPr id="3030" name="Google Shape;2530;p56">
                <a:extLst>
                  <a:ext uri="{FF2B5EF4-FFF2-40B4-BE49-F238E27FC236}">
                    <a16:creationId xmlns:a16="http://schemas.microsoft.com/office/drawing/2014/main" id="{D17314BD-500F-BA19-5B13-9315A572309B}"/>
                  </a:ext>
                </a:extLst>
              </p:cNvPr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7" name="Google Shape;2531;p56">
              <a:extLst>
                <a:ext uri="{FF2B5EF4-FFF2-40B4-BE49-F238E27FC236}">
                  <a16:creationId xmlns:a16="http://schemas.microsoft.com/office/drawing/2014/main" id="{433A2DE5-E3FF-497F-A4AB-BECBCAA3A2A6}"/>
                </a:ext>
              </a:extLst>
            </p:cNvPr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  <a:grpFill/>
          </p:grpSpPr>
          <p:sp>
            <p:nvSpPr>
              <p:cNvPr id="3025" name="Google Shape;2532;p56">
                <a:extLst>
                  <a:ext uri="{FF2B5EF4-FFF2-40B4-BE49-F238E27FC236}">
                    <a16:creationId xmlns:a16="http://schemas.microsoft.com/office/drawing/2014/main" id="{B4141769-58E9-88CC-B15F-9EFD07F7D8A2}"/>
                  </a:ext>
                </a:extLst>
              </p:cNvPr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  <p:grpSp>
            <p:nvGrpSpPr>
              <p:cNvPr id="3026" name="Google Shape;2533;p56">
                <a:extLst>
                  <a:ext uri="{FF2B5EF4-FFF2-40B4-BE49-F238E27FC236}">
                    <a16:creationId xmlns:a16="http://schemas.microsoft.com/office/drawing/2014/main" id="{9F8157F9-0640-907C-43DC-31615A86C45D}"/>
                  </a:ext>
                </a:extLst>
              </p:cNvPr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  <a:grpFill/>
            </p:grpSpPr>
            <p:sp>
              <p:nvSpPr>
                <p:cNvPr id="3027" name="Google Shape;2534;p56">
                  <a:extLst>
                    <a:ext uri="{FF2B5EF4-FFF2-40B4-BE49-F238E27FC236}">
                      <a16:creationId xmlns:a16="http://schemas.microsoft.com/office/drawing/2014/main" id="{29CBF80B-7460-47FF-A673-D853BD2A7D7F}"/>
                    </a:ext>
                  </a:extLst>
                </p:cNvPr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2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8" name="Google Shape;2535;p56">
                  <a:extLst>
                    <a:ext uri="{FF2B5EF4-FFF2-40B4-BE49-F238E27FC236}">
                      <a16:creationId xmlns:a16="http://schemas.microsoft.com/office/drawing/2014/main" id="{94E5873C-0DE6-965B-A4CF-9A3711B22FD0}"/>
                    </a:ext>
                  </a:extLst>
                </p:cNvPr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2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08" name="Google Shape;2536;p56">
              <a:extLst>
                <a:ext uri="{FF2B5EF4-FFF2-40B4-BE49-F238E27FC236}">
                  <a16:creationId xmlns:a16="http://schemas.microsoft.com/office/drawing/2014/main" id="{B6CA9B53-C306-4A52-4059-BAF1E8D56DC2}"/>
                </a:ext>
              </a:extLst>
            </p:cNvPr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  <a:grpFill/>
          </p:grpSpPr>
          <p:sp>
            <p:nvSpPr>
              <p:cNvPr id="3023" name="Google Shape;2537;p56">
                <a:extLst>
                  <a:ext uri="{FF2B5EF4-FFF2-40B4-BE49-F238E27FC236}">
                    <a16:creationId xmlns:a16="http://schemas.microsoft.com/office/drawing/2014/main" id="{B6490BED-6636-3209-3EDB-7AF1B0390681}"/>
                  </a:ext>
                </a:extLst>
              </p:cNvPr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  <p:sp>
            <p:nvSpPr>
              <p:cNvPr id="3024" name="Google Shape;2538;p56">
                <a:extLst>
                  <a:ext uri="{FF2B5EF4-FFF2-40B4-BE49-F238E27FC236}">
                    <a16:creationId xmlns:a16="http://schemas.microsoft.com/office/drawing/2014/main" id="{4E9221BC-D3B4-BEE5-0CD2-64B7C07B7F5E}"/>
                  </a:ext>
                </a:extLst>
              </p:cNvPr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2809" name="Google Shape;2539;p56">
              <a:extLst>
                <a:ext uri="{FF2B5EF4-FFF2-40B4-BE49-F238E27FC236}">
                  <a16:creationId xmlns:a16="http://schemas.microsoft.com/office/drawing/2014/main" id="{1158A8B3-DA3F-457E-9AB4-748354C29ADC}"/>
                </a:ext>
              </a:extLst>
            </p:cNvPr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  <a:grpFill/>
          </p:grpSpPr>
          <p:sp>
            <p:nvSpPr>
              <p:cNvPr id="3021" name="Google Shape;2540;p56">
                <a:extLst>
                  <a:ext uri="{FF2B5EF4-FFF2-40B4-BE49-F238E27FC236}">
                    <a16:creationId xmlns:a16="http://schemas.microsoft.com/office/drawing/2014/main" id="{14F4ECDA-53C8-D225-4356-359DACEC5F4E}"/>
                  </a:ext>
                </a:extLst>
              </p:cNvPr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  <p:sp>
            <p:nvSpPr>
              <p:cNvPr id="3022" name="Google Shape;2541;p56">
                <a:extLst>
                  <a:ext uri="{FF2B5EF4-FFF2-40B4-BE49-F238E27FC236}">
                    <a16:creationId xmlns:a16="http://schemas.microsoft.com/office/drawing/2014/main" id="{7B9D091D-B850-C369-A50F-6D0477E9D7E1}"/>
                  </a:ext>
                </a:extLst>
              </p:cNvPr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0" name="Google Shape;2542;p56">
              <a:extLst>
                <a:ext uri="{FF2B5EF4-FFF2-40B4-BE49-F238E27FC236}">
                  <a16:creationId xmlns:a16="http://schemas.microsoft.com/office/drawing/2014/main" id="{EFE7F79A-B34C-A683-0622-760902A8C5F6}"/>
                </a:ext>
              </a:extLst>
            </p:cNvPr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  <a:grpFill/>
          </p:grpSpPr>
          <p:sp>
            <p:nvSpPr>
              <p:cNvPr id="3019" name="Google Shape;2543;p56">
                <a:extLst>
                  <a:ext uri="{FF2B5EF4-FFF2-40B4-BE49-F238E27FC236}">
                    <a16:creationId xmlns:a16="http://schemas.microsoft.com/office/drawing/2014/main" id="{B88F2795-6CCB-D2B4-27BD-7CAD85841538}"/>
                  </a:ext>
                </a:extLst>
              </p:cNvPr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</p:sp>
          <p:sp>
            <p:nvSpPr>
              <p:cNvPr id="3020" name="Google Shape;2544;p56">
                <a:extLst>
                  <a:ext uri="{FF2B5EF4-FFF2-40B4-BE49-F238E27FC236}">
                    <a16:creationId xmlns:a16="http://schemas.microsoft.com/office/drawing/2014/main" id="{6316C6CF-9449-4DF5-1057-4C882A471CAC}"/>
                  </a:ext>
                </a:extLst>
              </p:cNvPr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11" name="Google Shape;2545;p56">
              <a:extLst>
                <a:ext uri="{FF2B5EF4-FFF2-40B4-BE49-F238E27FC236}">
                  <a16:creationId xmlns:a16="http://schemas.microsoft.com/office/drawing/2014/main" id="{5762DE5A-287F-FAF6-84C6-188C569D1C68}"/>
                </a:ext>
              </a:extLst>
            </p:cNvPr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546;p56">
              <a:extLst>
                <a:ext uri="{FF2B5EF4-FFF2-40B4-BE49-F238E27FC236}">
                  <a16:creationId xmlns:a16="http://schemas.microsoft.com/office/drawing/2014/main" id="{910190A3-BCC9-1FA9-ECC4-E7EDE64CD5BE}"/>
                </a:ext>
              </a:extLst>
            </p:cNvPr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547;p56">
              <a:extLst>
                <a:ext uri="{FF2B5EF4-FFF2-40B4-BE49-F238E27FC236}">
                  <a16:creationId xmlns:a16="http://schemas.microsoft.com/office/drawing/2014/main" id="{D4F808D0-4431-F715-4820-427129DC4579}"/>
                </a:ext>
              </a:extLst>
            </p:cNvPr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814" name="Google Shape;2548;p56">
              <a:extLst>
                <a:ext uri="{FF2B5EF4-FFF2-40B4-BE49-F238E27FC236}">
                  <a16:creationId xmlns:a16="http://schemas.microsoft.com/office/drawing/2014/main" id="{697D041A-1B7B-87E3-427E-F6E8DB41997D}"/>
                </a:ext>
              </a:extLst>
            </p:cNvPr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  <a:grpFill/>
          </p:grpSpPr>
          <p:sp>
            <p:nvSpPr>
              <p:cNvPr id="3003" name="Google Shape;2549;p56">
                <a:extLst>
                  <a:ext uri="{FF2B5EF4-FFF2-40B4-BE49-F238E27FC236}">
                    <a16:creationId xmlns:a16="http://schemas.microsoft.com/office/drawing/2014/main" id="{037A0010-CA96-D9C1-AD8E-1764CDFC56F5}"/>
                  </a:ext>
                </a:extLst>
              </p:cNvPr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2550;p56">
                <a:extLst>
                  <a:ext uri="{FF2B5EF4-FFF2-40B4-BE49-F238E27FC236}">
                    <a16:creationId xmlns:a16="http://schemas.microsoft.com/office/drawing/2014/main" id="{793B9B51-36F5-6538-B233-F34899CC6A56}"/>
                  </a:ext>
                </a:extLst>
              </p:cNvPr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2551;p56">
                <a:extLst>
                  <a:ext uri="{FF2B5EF4-FFF2-40B4-BE49-F238E27FC236}">
                    <a16:creationId xmlns:a16="http://schemas.microsoft.com/office/drawing/2014/main" id="{43E589E5-9054-B813-4743-134EB08873D0}"/>
                  </a:ext>
                </a:extLst>
              </p:cNvPr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2552;p56">
                <a:extLst>
                  <a:ext uri="{FF2B5EF4-FFF2-40B4-BE49-F238E27FC236}">
                    <a16:creationId xmlns:a16="http://schemas.microsoft.com/office/drawing/2014/main" id="{B2700E0C-2650-9D58-AF4B-01559898CF6F}"/>
                  </a:ext>
                </a:extLst>
              </p:cNvPr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2553;p56">
                <a:extLst>
                  <a:ext uri="{FF2B5EF4-FFF2-40B4-BE49-F238E27FC236}">
                    <a16:creationId xmlns:a16="http://schemas.microsoft.com/office/drawing/2014/main" id="{7B31912C-3F52-3745-8222-025CAF0EB23F}"/>
                  </a:ext>
                </a:extLst>
              </p:cNvPr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2554;p56">
                <a:extLst>
                  <a:ext uri="{FF2B5EF4-FFF2-40B4-BE49-F238E27FC236}">
                    <a16:creationId xmlns:a16="http://schemas.microsoft.com/office/drawing/2014/main" id="{C1AF7049-FB19-9299-77E6-1BE8A52025A2}"/>
                  </a:ext>
                </a:extLst>
              </p:cNvPr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2555;p56">
                <a:extLst>
                  <a:ext uri="{FF2B5EF4-FFF2-40B4-BE49-F238E27FC236}">
                    <a16:creationId xmlns:a16="http://schemas.microsoft.com/office/drawing/2014/main" id="{A690C412-720C-7FA3-A588-04DD3A9A7BAA}"/>
                  </a:ext>
                </a:extLst>
              </p:cNvPr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2556;p56">
                <a:extLst>
                  <a:ext uri="{FF2B5EF4-FFF2-40B4-BE49-F238E27FC236}">
                    <a16:creationId xmlns:a16="http://schemas.microsoft.com/office/drawing/2014/main" id="{D108C0EC-0B73-6E8C-C6DC-B72234122879}"/>
                  </a:ext>
                </a:extLst>
              </p:cNvPr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2557;p56">
                <a:extLst>
                  <a:ext uri="{FF2B5EF4-FFF2-40B4-BE49-F238E27FC236}">
                    <a16:creationId xmlns:a16="http://schemas.microsoft.com/office/drawing/2014/main" id="{DE5A2222-962B-373F-0C56-75A46BCCB4CD}"/>
                  </a:ext>
                </a:extLst>
              </p:cNvPr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2558;p56">
                <a:extLst>
                  <a:ext uri="{FF2B5EF4-FFF2-40B4-BE49-F238E27FC236}">
                    <a16:creationId xmlns:a16="http://schemas.microsoft.com/office/drawing/2014/main" id="{72A746B6-BE32-2593-FA54-713501C191BC}"/>
                  </a:ext>
                </a:extLst>
              </p:cNvPr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2559;p56">
                <a:extLst>
                  <a:ext uri="{FF2B5EF4-FFF2-40B4-BE49-F238E27FC236}">
                    <a16:creationId xmlns:a16="http://schemas.microsoft.com/office/drawing/2014/main" id="{BE32DD0E-6CFB-880B-C4EE-AEB064297236}"/>
                  </a:ext>
                </a:extLst>
              </p:cNvPr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2560;p56">
                <a:extLst>
                  <a:ext uri="{FF2B5EF4-FFF2-40B4-BE49-F238E27FC236}">
                    <a16:creationId xmlns:a16="http://schemas.microsoft.com/office/drawing/2014/main" id="{C8EB002D-6D81-2697-8329-0B638FDDC1B5}"/>
                  </a:ext>
                </a:extLst>
              </p:cNvPr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2561;p56">
                <a:extLst>
                  <a:ext uri="{FF2B5EF4-FFF2-40B4-BE49-F238E27FC236}">
                    <a16:creationId xmlns:a16="http://schemas.microsoft.com/office/drawing/2014/main" id="{F7DE113F-7CD6-7D99-DFA7-E40DB627934E}"/>
                  </a:ext>
                </a:extLst>
              </p:cNvPr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2562;p56">
                <a:extLst>
                  <a:ext uri="{FF2B5EF4-FFF2-40B4-BE49-F238E27FC236}">
                    <a16:creationId xmlns:a16="http://schemas.microsoft.com/office/drawing/2014/main" id="{340D74B9-5CE9-85A8-99D6-728B8E148A99}"/>
                  </a:ext>
                </a:extLst>
              </p:cNvPr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2563;p56">
                <a:extLst>
                  <a:ext uri="{FF2B5EF4-FFF2-40B4-BE49-F238E27FC236}">
                    <a16:creationId xmlns:a16="http://schemas.microsoft.com/office/drawing/2014/main" id="{D34BDBF5-B1B7-4466-3464-84A3A3D983FC}"/>
                  </a:ext>
                </a:extLst>
              </p:cNvPr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2564;p56">
                <a:extLst>
                  <a:ext uri="{FF2B5EF4-FFF2-40B4-BE49-F238E27FC236}">
                    <a16:creationId xmlns:a16="http://schemas.microsoft.com/office/drawing/2014/main" id="{692C2B6A-FE27-F3CC-C102-3A923167E8B2}"/>
                  </a:ext>
                </a:extLst>
              </p:cNvPr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815" name="Google Shape;2565;p56">
              <a:extLst>
                <a:ext uri="{FF2B5EF4-FFF2-40B4-BE49-F238E27FC236}">
                  <a16:creationId xmlns:a16="http://schemas.microsoft.com/office/drawing/2014/main" id="{480E9758-F465-63BD-452D-DBDE0ED76BAA}"/>
                </a:ext>
              </a:extLst>
            </p:cNvPr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566;p56">
              <a:extLst>
                <a:ext uri="{FF2B5EF4-FFF2-40B4-BE49-F238E27FC236}">
                  <a16:creationId xmlns:a16="http://schemas.microsoft.com/office/drawing/2014/main" id="{48009BCA-9C12-CBC6-40E4-64165EECB8CF}"/>
                </a:ext>
              </a:extLst>
            </p:cNvPr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567;p56">
              <a:extLst>
                <a:ext uri="{FF2B5EF4-FFF2-40B4-BE49-F238E27FC236}">
                  <a16:creationId xmlns:a16="http://schemas.microsoft.com/office/drawing/2014/main" id="{3F4744AB-82C7-8C84-E862-C353FECD48E8}"/>
                </a:ext>
              </a:extLst>
            </p:cNvPr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568;p56">
              <a:extLst>
                <a:ext uri="{FF2B5EF4-FFF2-40B4-BE49-F238E27FC236}">
                  <a16:creationId xmlns:a16="http://schemas.microsoft.com/office/drawing/2014/main" id="{EA3C2748-8AF0-F904-C026-12FCFD3036AC}"/>
                </a:ext>
              </a:extLst>
            </p:cNvPr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569;p56">
              <a:extLst>
                <a:ext uri="{FF2B5EF4-FFF2-40B4-BE49-F238E27FC236}">
                  <a16:creationId xmlns:a16="http://schemas.microsoft.com/office/drawing/2014/main" id="{B3E6B15F-5A80-6C95-E271-1C0C44D6F2F8}"/>
                </a:ext>
              </a:extLst>
            </p:cNvPr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570;p56">
              <a:extLst>
                <a:ext uri="{FF2B5EF4-FFF2-40B4-BE49-F238E27FC236}">
                  <a16:creationId xmlns:a16="http://schemas.microsoft.com/office/drawing/2014/main" id="{04EA6060-1F2C-9068-286C-3C5CCDFDDAF0}"/>
                </a:ext>
              </a:extLst>
            </p:cNvPr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571;p56">
              <a:extLst>
                <a:ext uri="{FF2B5EF4-FFF2-40B4-BE49-F238E27FC236}">
                  <a16:creationId xmlns:a16="http://schemas.microsoft.com/office/drawing/2014/main" id="{E86A82E2-F2A7-01F5-6529-44C4A741BA9C}"/>
                </a:ext>
              </a:extLst>
            </p:cNvPr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572;p56">
              <a:extLst>
                <a:ext uri="{FF2B5EF4-FFF2-40B4-BE49-F238E27FC236}">
                  <a16:creationId xmlns:a16="http://schemas.microsoft.com/office/drawing/2014/main" id="{D9055E6D-1671-8005-EFD1-6ED713456BC3}"/>
                </a:ext>
              </a:extLst>
            </p:cNvPr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573;p56">
              <a:extLst>
                <a:ext uri="{FF2B5EF4-FFF2-40B4-BE49-F238E27FC236}">
                  <a16:creationId xmlns:a16="http://schemas.microsoft.com/office/drawing/2014/main" id="{29A9465E-7B8D-FBE7-377E-3DFB6EC99370}"/>
                </a:ext>
              </a:extLst>
            </p:cNvPr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574;p56">
              <a:extLst>
                <a:ext uri="{FF2B5EF4-FFF2-40B4-BE49-F238E27FC236}">
                  <a16:creationId xmlns:a16="http://schemas.microsoft.com/office/drawing/2014/main" id="{016A534E-16A3-B4A9-9FB2-873251F358D3}"/>
                </a:ext>
              </a:extLst>
            </p:cNvPr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575;p56">
              <a:extLst>
                <a:ext uri="{FF2B5EF4-FFF2-40B4-BE49-F238E27FC236}">
                  <a16:creationId xmlns:a16="http://schemas.microsoft.com/office/drawing/2014/main" id="{D25E262A-240E-C11A-328B-DB2E69DE67ED}"/>
                </a:ext>
              </a:extLst>
            </p:cNvPr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576;p56">
              <a:extLst>
                <a:ext uri="{FF2B5EF4-FFF2-40B4-BE49-F238E27FC236}">
                  <a16:creationId xmlns:a16="http://schemas.microsoft.com/office/drawing/2014/main" id="{4343F007-0FE1-6828-0E21-9DDA8C775D4B}"/>
                </a:ext>
              </a:extLst>
            </p:cNvPr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577;p56">
              <a:extLst>
                <a:ext uri="{FF2B5EF4-FFF2-40B4-BE49-F238E27FC236}">
                  <a16:creationId xmlns:a16="http://schemas.microsoft.com/office/drawing/2014/main" id="{038F6689-5D9F-35C1-5AFC-6A73B4A74D40}"/>
                </a:ext>
              </a:extLst>
            </p:cNvPr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578;p56">
              <a:extLst>
                <a:ext uri="{FF2B5EF4-FFF2-40B4-BE49-F238E27FC236}">
                  <a16:creationId xmlns:a16="http://schemas.microsoft.com/office/drawing/2014/main" id="{6E47BC6A-EE74-3C0F-A446-916F6AF48849}"/>
                </a:ext>
              </a:extLst>
            </p:cNvPr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579;p56">
              <a:extLst>
                <a:ext uri="{FF2B5EF4-FFF2-40B4-BE49-F238E27FC236}">
                  <a16:creationId xmlns:a16="http://schemas.microsoft.com/office/drawing/2014/main" id="{33789F08-7CE3-EF44-00CB-2DF4443016F9}"/>
                </a:ext>
              </a:extLst>
            </p:cNvPr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580;p56">
              <a:extLst>
                <a:ext uri="{FF2B5EF4-FFF2-40B4-BE49-F238E27FC236}">
                  <a16:creationId xmlns:a16="http://schemas.microsoft.com/office/drawing/2014/main" id="{6A00521B-F33E-D0FC-FB40-9E3ECB827378}"/>
                </a:ext>
              </a:extLst>
            </p:cNvPr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581;p56">
              <a:extLst>
                <a:ext uri="{FF2B5EF4-FFF2-40B4-BE49-F238E27FC236}">
                  <a16:creationId xmlns:a16="http://schemas.microsoft.com/office/drawing/2014/main" id="{F82C1F3D-A39F-8D92-D3C1-17092A9370BA}"/>
                </a:ext>
              </a:extLst>
            </p:cNvPr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582;p56">
              <a:extLst>
                <a:ext uri="{FF2B5EF4-FFF2-40B4-BE49-F238E27FC236}">
                  <a16:creationId xmlns:a16="http://schemas.microsoft.com/office/drawing/2014/main" id="{1DD7A43B-273E-BEF7-CB5E-9AF1952C754B}"/>
                </a:ext>
              </a:extLst>
            </p:cNvPr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583;p56">
              <a:extLst>
                <a:ext uri="{FF2B5EF4-FFF2-40B4-BE49-F238E27FC236}">
                  <a16:creationId xmlns:a16="http://schemas.microsoft.com/office/drawing/2014/main" id="{0441B89F-815D-FEA0-B5FE-730A10EBC72B}"/>
                </a:ext>
              </a:extLst>
            </p:cNvPr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584;p56">
              <a:extLst>
                <a:ext uri="{FF2B5EF4-FFF2-40B4-BE49-F238E27FC236}">
                  <a16:creationId xmlns:a16="http://schemas.microsoft.com/office/drawing/2014/main" id="{5A5AD644-8965-E304-424A-E976BE32CE9F}"/>
                </a:ext>
              </a:extLst>
            </p:cNvPr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835" name="Google Shape;2585;p56">
              <a:extLst>
                <a:ext uri="{FF2B5EF4-FFF2-40B4-BE49-F238E27FC236}">
                  <a16:creationId xmlns:a16="http://schemas.microsoft.com/office/drawing/2014/main" id="{436BFC94-6A1F-2487-C966-B31B868C6B41}"/>
                </a:ext>
              </a:extLst>
            </p:cNvPr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836" name="Google Shape;2586;p56">
              <a:extLst>
                <a:ext uri="{FF2B5EF4-FFF2-40B4-BE49-F238E27FC236}">
                  <a16:creationId xmlns:a16="http://schemas.microsoft.com/office/drawing/2014/main" id="{2B359CD4-B35D-A0D5-A670-E53D8562D998}"/>
                </a:ext>
              </a:extLst>
            </p:cNvPr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7" name="Google Shape;2587;p56">
              <a:extLst>
                <a:ext uri="{FF2B5EF4-FFF2-40B4-BE49-F238E27FC236}">
                  <a16:creationId xmlns:a16="http://schemas.microsoft.com/office/drawing/2014/main" id="{38C4E799-E514-2E1A-A279-3F6E505031F5}"/>
                </a:ext>
              </a:extLst>
            </p:cNvPr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  <a:grpFill/>
          </p:grpSpPr>
          <p:sp>
            <p:nvSpPr>
              <p:cNvPr id="3001" name="Google Shape;2588;p56">
                <a:extLst>
                  <a:ext uri="{FF2B5EF4-FFF2-40B4-BE49-F238E27FC236}">
                    <a16:creationId xmlns:a16="http://schemas.microsoft.com/office/drawing/2014/main" id="{DE0263A4-3D7D-9419-0312-81A7F91FFD28}"/>
                  </a:ext>
                </a:extLst>
              </p:cNvPr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2589;p56">
                <a:extLst>
                  <a:ext uri="{FF2B5EF4-FFF2-40B4-BE49-F238E27FC236}">
                    <a16:creationId xmlns:a16="http://schemas.microsoft.com/office/drawing/2014/main" id="{A3CFF753-6BFF-6F0B-2995-DD697C82443C}"/>
                  </a:ext>
                </a:extLst>
              </p:cNvPr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8" name="Google Shape;2590;p56">
              <a:extLst>
                <a:ext uri="{FF2B5EF4-FFF2-40B4-BE49-F238E27FC236}">
                  <a16:creationId xmlns:a16="http://schemas.microsoft.com/office/drawing/2014/main" id="{DF346DC7-8D8D-F224-4421-ADA90569E805}"/>
                </a:ext>
              </a:extLst>
            </p:cNvPr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9" name="Google Shape;2591;p56">
              <a:extLst>
                <a:ext uri="{FF2B5EF4-FFF2-40B4-BE49-F238E27FC236}">
                  <a16:creationId xmlns:a16="http://schemas.microsoft.com/office/drawing/2014/main" id="{E90BE88A-7B69-DB6C-5F3E-F4ABAB95CD6E}"/>
                </a:ext>
              </a:extLst>
            </p:cNvPr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  <a:grpFill/>
          </p:grpSpPr>
          <p:sp>
            <p:nvSpPr>
              <p:cNvPr id="2997" name="Google Shape;2592;p56">
                <a:extLst>
                  <a:ext uri="{FF2B5EF4-FFF2-40B4-BE49-F238E27FC236}">
                    <a16:creationId xmlns:a16="http://schemas.microsoft.com/office/drawing/2014/main" id="{C9888778-9831-253A-4FA6-B468C24DBF6B}"/>
                  </a:ext>
                </a:extLst>
              </p:cNvPr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593;p56">
                <a:extLst>
                  <a:ext uri="{FF2B5EF4-FFF2-40B4-BE49-F238E27FC236}">
                    <a16:creationId xmlns:a16="http://schemas.microsoft.com/office/drawing/2014/main" id="{7665B977-4FEC-8DEF-A4A4-B71BE41E9AEC}"/>
                  </a:ext>
                </a:extLst>
              </p:cNvPr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594;p56">
                <a:extLst>
                  <a:ext uri="{FF2B5EF4-FFF2-40B4-BE49-F238E27FC236}">
                    <a16:creationId xmlns:a16="http://schemas.microsoft.com/office/drawing/2014/main" id="{4FF14B6C-D666-C946-CC4F-8AEA4216FE3D}"/>
                  </a:ext>
                </a:extLst>
              </p:cNvPr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2595;p56">
                <a:extLst>
                  <a:ext uri="{FF2B5EF4-FFF2-40B4-BE49-F238E27FC236}">
                    <a16:creationId xmlns:a16="http://schemas.microsoft.com/office/drawing/2014/main" id="{17957FD3-7650-BEB0-EB49-65C2197F334C}"/>
                  </a:ext>
                </a:extLst>
              </p:cNvPr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40" name="Google Shape;2596;p56">
              <a:extLst>
                <a:ext uri="{FF2B5EF4-FFF2-40B4-BE49-F238E27FC236}">
                  <a16:creationId xmlns:a16="http://schemas.microsoft.com/office/drawing/2014/main" id="{F06AFB4F-AB49-3D54-D39E-48E9FD17BDAB}"/>
                </a:ext>
              </a:extLst>
            </p:cNvPr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597;p56">
              <a:extLst>
                <a:ext uri="{FF2B5EF4-FFF2-40B4-BE49-F238E27FC236}">
                  <a16:creationId xmlns:a16="http://schemas.microsoft.com/office/drawing/2014/main" id="{9066E96B-4C38-8497-839F-C270E3EDDF90}"/>
                </a:ext>
              </a:extLst>
            </p:cNvPr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598;p56">
              <a:extLst>
                <a:ext uri="{FF2B5EF4-FFF2-40B4-BE49-F238E27FC236}">
                  <a16:creationId xmlns:a16="http://schemas.microsoft.com/office/drawing/2014/main" id="{9C5BC479-9FF3-B779-D82F-E351ADF17912}"/>
                </a:ext>
              </a:extLst>
            </p:cNvPr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599;p56">
              <a:extLst>
                <a:ext uri="{FF2B5EF4-FFF2-40B4-BE49-F238E27FC236}">
                  <a16:creationId xmlns:a16="http://schemas.microsoft.com/office/drawing/2014/main" id="{F669AAD5-CCCF-503E-9C0D-65CD9CC3D767}"/>
                </a:ext>
              </a:extLst>
            </p:cNvPr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600;p56">
              <a:extLst>
                <a:ext uri="{FF2B5EF4-FFF2-40B4-BE49-F238E27FC236}">
                  <a16:creationId xmlns:a16="http://schemas.microsoft.com/office/drawing/2014/main" id="{A24844E3-6373-710C-845D-7A847932677C}"/>
                </a:ext>
              </a:extLst>
            </p:cNvPr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601;p56">
              <a:extLst>
                <a:ext uri="{FF2B5EF4-FFF2-40B4-BE49-F238E27FC236}">
                  <a16:creationId xmlns:a16="http://schemas.microsoft.com/office/drawing/2014/main" id="{DD3FC355-F75A-30F7-0D2C-24975BFFC435}"/>
                </a:ext>
              </a:extLst>
            </p:cNvPr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602;p56">
              <a:extLst>
                <a:ext uri="{FF2B5EF4-FFF2-40B4-BE49-F238E27FC236}">
                  <a16:creationId xmlns:a16="http://schemas.microsoft.com/office/drawing/2014/main" id="{39E8DC79-C9F8-20D4-3C7B-4E9AE6387DAB}"/>
                </a:ext>
              </a:extLst>
            </p:cNvPr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7" name="Google Shape;2603;p56">
              <a:extLst>
                <a:ext uri="{FF2B5EF4-FFF2-40B4-BE49-F238E27FC236}">
                  <a16:creationId xmlns:a16="http://schemas.microsoft.com/office/drawing/2014/main" id="{A930CF35-2046-F2C4-60CB-556F5818BC89}"/>
                </a:ext>
              </a:extLst>
            </p:cNvPr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  <a:grpFill/>
          </p:grpSpPr>
          <p:sp>
            <p:nvSpPr>
              <p:cNvPr id="2993" name="Google Shape;2604;p56">
                <a:extLst>
                  <a:ext uri="{FF2B5EF4-FFF2-40B4-BE49-F238E27FC236}">
                    <a16:creationId xmlns:a16="http://schemas.microsoft.com/office/drawing/2014/main" id="{7DD01368-B9EE-55C1-EFAE-7B3CB1BE0A9B}"/>
                  </a:ext>
                </a:extLst>
              </p:cNvPr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605;p56">
                <a:extLst>
                  <a:ext uri="{FF2B5EF4-FFF2-40B4-BE49-F238E27FC236}">
                    <a16:creationId xmlns:a16="http://schemas.microsoft.com/office/drawing/2014/main" id="{88C32D8E-D0E7-7F63-4026-6FF004321DF3}"/>
                  </a:ext>
                </a:extLst>
              </p:cNvPr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606;p56">
                <a:extLst>
                  <a:ext uri="{FF2B5EF4-FFF2-40B4-BE49-F238E27FC236}">
                    <a16:creationId xmlns:a16="http://schemas.microsoft.com/office/drawing/2014/main" id="{FA6ADE36-3DC9-3945-21D0-59F709616A16}"/>
                  </a:ext>
                </a:extLst>
              </p:cNvPr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607;p56">
                <a:extLst>
                  <a:ext uri="{FF2B5EF4-FFF2-40B4-BE49-F238E27FC236}">
                    <a16:creationId xmlns:a16="http://schemas.microsoft.com/office/drawing/2014/main" id="{39387B12-6F79-DABC-27C0-5CE5530B280E}"/>
                  </a:ext>
                </a:extLst>
              </p:cNvPr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48" name="Google Shape;2608;p56">
              <a:extLst>
                <a:ext uri="{FF2B5EF4-FFF2-40B4-BE49-F238E27FC236}">
                  <a16:creationId xmlns:a16="http://schemas.microsoft.com/office/drawing/2014/main" id="{0154D9D7-EB6E-CC96-4B26-9C086332130A}"/>
                </a:ext>
              </a:extLst>
            </p:cNvPr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609;p56">
              <a:extLst>
                <a:ext uri="{FF2B5EF4-FFF2-40B4-BE49-F238E27FC236}">
                  <a16:creationId xmlns:a16="http://schemas.microsoft.com/office/drawing/2014/main" id="{319EDA8E-2843-2444-BD21-637D8D790FBF}"/>
                </a:ext>
              </a:extLst>
            </p:cNvPr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610;p56">
              <a:extLst>
                <a:ext uri="{FF2B5EF4-FFF2-40B4-BE49-F238E27FC236}">
                  <a16:creationId xmlns:a16="http://schemas.microsoft.com/office/drawing/2014/main" id="{332A2E55-58E1-6FE6-48C9-8C0506BDEDAE}"/>
                </a:ext>
              </a:extLst>
            </p:cNvPr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611;p56">
              <a:extLst>
                <a:ext uri="{FF2B5EF4-FFF2-40B4-BE49-F238E27FC236}">
                  <a16:creationId xmlns:a16="http://schemas.microsoft.com/office/drawing/2014/main" id="{7BD7B1BB-5D5F-F69F-83D8-33952FA235C7}"/>
                </a:ext>
              </a:extLst>
            </p:cNvPr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612;p56">
              <a:extLst>
                <a:ext uri="{FF2B5EF4-FFF2-40B4-BE49-F238E27FC236}">
                  <a16:creationId xmlns:a16="http://schemas.microsoft.com/office/drawing/2014/main" id="{51E4771F-F4E9-A0CE-B99A-0BF24543B166}"/>
                </a:ext>
              </a:extLst>
            </p:cNvPr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613;p56">
              <a:extLst>
                <a:ext uri="{FF2B5EF4-FFF2-40B4-BE49-F238E27FC236}">
                  <a16:creationId xmlns:a16="http://schemas.microsoft.com/office/drawing/2014/main" id="{7CC38459-6F71-BD3C-742B-556D583FA9B0}"/>
                </a:ext>
              </a:extLst>
            </p:cNvPr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614;p56">
              <a:extLst>
                <a:ext uri="{FF2B5EF4-FFF2-40B4-BE49-F238E27FC236}">
                  <a16:creationId xmlns:a16="http://schemas.microsoft.com/office/drawing/2014/main" id="{C1DE596B-1123-7ECB-0E49-7E27B54F8045}"/>
                </a:ext>
              </a:extLst>
            </p:cNvPr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615;p56">
              <a:extLst>
                <a:ext uri="{FF2B5EF4-FFF2-40B4-BE49-F238E27FC236}">
                  <a16:creationId xmlns:a16="http://schemas.microsoft.com/office/drawing/2014/main" id="{6DF145CF-25B5-6DDA-CF45-D3C93F6BA726}"/>
                </a:ext>
              </a:extLst>
            </p:cNvPr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616;p56">
              <a:extLst>
                <a:ext uri="{FF2B5EF4-FFF2-40B4-BE49-F238E27FC236}">
                  <a16:creationId xmlns:a16="http://schemas.microsoft.com/office/drawing/2014/main" id="{FB62C92F-4A63-2AA7-7464-834C6CD05E82}"/>
                </a:ext>
              </a:extLst>
            </p:cNvPr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617;p56">
              <a:extLst>
                <a:ext uri="{FF2B5EF4-FFF2-40B4-BE49-F238E27FC236}">
                  <a16:creationId xmlns:a16="http://schemas.microsoft.com/office/drawing/2014/main" id="{31064FC6-6FBD-6FCB-E74F-4BB9246B38C2}"/>
                </a:ext>
              </a:extLst>
            </p:cNvPr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618;p56">
              <a:extLst>
                <a:ext uri="{FF2B5EF4-FFF2-40B4-BE49-F238E27FC236}">
                  <a16:creationId xmlns:a16="http://schemas.microsoft.com/office/drawing/2014/main" id="{3B5802CF-7E29-4C6A-9ED5-A58335B80642}"/>
                </a:ext>
              </a:extLst>
            </p:cNvPr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619;p56">
              <a:extLst>
                <a:ext uri="{FF2B5EF4-FFF2-40B4-BE49-F238E27FC236}">
                  <a16:creationId xmlns:a16="http://schemas.microsoft.com/office/drawing/2014/main" id="{C0D89145-40A9-1035-7037-625B314781E8}"/>
                </a:ext>
              </a:extLst>
            </p:cNvPr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620;p56">
              <a:extLst>
                <a:ext uri="{FF2B5EF4-FFF2-40B4-BE49-F238E27FC236}">
                  <a16:creationId xmlns:a16="http://schemas.microsoft.com/office/drawing/2014/main" id="{9200A180-001E-3614-5396-DF7CA8997F85}"/>
                </a:ext>
              </a:extLst>
            </p:cNvPr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621;p56">
              <a:extLst>
                <a:ext uri="{FF2B5EF4-FFF2-40B4-BE49-F238E27FC236}">
                  <a16:creationId xmlns:a16="http://schemas.microsoft.com/office/drawing/2014/main" id="{2726EF33-DAC4-6DD2-FF18-9E0F361B2A36}"/>
                </a:ext>
              </a:extLst>
            </p:cNvPr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622;p56">
              <a:extLst>
                <a:ext uri="{FF2B5EF4-FFF2-40B4-BE49-F238E27FC236}">
                  <a16:creationId xmlns:a16="http://schemas.microsoft.com/office/drawing/2014/main" id="{2E0A604D-0D7E-6C94-85A1-0CEFBD309D43}"/>
                </a:ext>
              </a:extLst>
            </p:cNvPr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623;p56">
              <a:extLst>
                <a:ext uri="{FF2B5EF4-FFF2-40B4-BE49-F238E27FC236}">
                  <a16:creationId xmlns:a16="http://schemas.microsoft.com/office/drawing/2014/main" id="{891E5BE6-6194-F04B-BE6F-3262FFE1C94F}"/>
                </a:ext>
              </a:extLst>
            </p:cNvPr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624;p56">
              <a:extLst>
                <a:ext uri="{FF2B5EF4-FFF2-40B4-BE49-F238E27FC236}">
                  <a16:creationId xmlns:a16="http://schemas.microsoft.com/office/drawing/2014/main" id="{E16748D7-A892-330E-EA88-86E55AAC9204}"/>
                </a:ext>
              </a:extLst>
            </p:cNvPr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625;p56">
              <a:extLst>
                <a:ext uri="{FF2B5EF4-FFF2-40B4-BE49-F238E27FC236}">
                  <a16:creationId xmlns:a16="http://schemas.microsoft.com/office/drawing/2014/main" id="{B30EE96C-9AD2-C0E4-EC04-448D2D79C6B6}"/>
                </a:ext>
              </a:extLst>
            </p:cNvPr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626;p56">
              <a:extLst>
                <a:ext uri="{FF2B5EF4-FFF2-40B4-BE49-F238E27FC236}">
                  <a16:creationId xmlns:a16="http://schemas.microsoft.com/office/drawing/2014/main" id="{42CF804D-E6F3-E933-B1C5-780F381308CA}"/>
                </a:ext>
              </a:extLst>
            </p:cNvPr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627;p56">
              <a:extLst>
                <a:ext uri="{FF2B5EF4-FFF2-40B4-BE49-F238E27FC236}">
                  <a16:creationId xmlns:a16="http://schemas.microsoft.com/office/drawing/2014/main" id="{1D355D5A-1187-F1F4-8929-0BA2B45E3B9B}"/>
                </a:ext>
              </a:extLst>
            </p:cNvPr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628;p56">
              <a:extLst>
                <a:ext uri="{FF2B5EF4-FFF2-40B4-BE49-F238E27FC236}">
                  <a16:creationId xmlns:a16="http://schemas.microsoft.com/office/drawing/2014/main" id="{425D139E-969E-319F-C7C4-3472B0612F82}"/>
                </a:ext>
              </a:extLst>
            </p:cNvPr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629;p56">
              <a:extLst>
                <a:ext uri="{FF2B5EF4-FFF2-40B4-BE49-F238E27FC236}">
                  <a16:creationId xmlns:a16="http://schemas.microsoft.com/office/drawing/2014/main" id="{DBCA913C-6649-E1CF-129F-E1D795279F1B}"/>
                </a:ext>
              </a:extLst>
            </p:cNvPr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630;p56">
              <a:extLst>
                <a:ext uri="{FF2B5EF4-FFF2-40B4-BE49-F238E27FC236}">
                  <a16:creationId xmlns:a16="http://schemas.microsoft.com/office/drawing/2014/main" id="{450A5828-AA20-FE8C-334F-1D79A611BD6C}"/>
                </a:ext>
              </a:extLst>
            </p:cNvPr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631;p56">
              <a:extLst>
                <a:ext uri="{FF2B5EF4-FFF2-40B4-BE49-F238E27FC236}">
                  <a16:creationId xmlns:a16="http://schemas.microsoft.com/office/drawing/2014/main" id="{876CB93E-4CD2-1D42-3F5C-33A30649A867}"/>
                </a:ext>
              </a:extLst>
            </p:cNvPr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632;p56">
              <a:extLst>
                <a:ext uri="{FF2B5EF4-FFF2-40B4-BE49-F238E27FC236}">
                  <a16:creationId xmlns:a16="http://schemas.microsoft.com/office/drawing/2014/main" id="{8F90C521-AB8A-B9F3-AB24-685F7013CA01}"/>
                </a:ext>
              </a:extLst>
            </p:cNvPr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633;p56">
              <a:extLst>
                <a:ext uri="{FF2B5EF4-FFF2-40B4-BE49-F238E27FC236}">
                  <a16:creationId xmlns:a16="http://schemas.microsoft.com/office/drawing/2014/main" id="{7A74802A-2BA9-4039-8DD2-BCE181CE6F19}"/>
                </a:ext>
              </a:extLst>
            </p:cNvPr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634;p56">
              <a:extLst>
                <a:ext uri="{FF2B5EF4-FFF2-40B4-BE49-F238E27FC236}">
                  <a16:creationId xmlns:a16="http://schemas.microsoft.com/office/drawing/2014/main" id="{8E89B31D-7FA4-E188-7808-EC3F3C2AC4B7}"/>
                </a:ext>
              </a:extLst>
            </p:cNvPr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635;p56">
              <a:extLst>
                <a:ext uri="{FF2B5EF4-FFF2-40B4-BE49-F238E27FC236}">
                  <a16:creationId xmlns:a16="http://schemas.microsoft.com/office/drawing/2014/main" id="{AAB41074-2F48-B8F2-D15F-6B1AE3FCFBCC}"/>
                </a:ext>
              </a:extLst>
            </p:cNvPr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636;p56">
              <a:extLst>
                <a:ext uri="{FF2B5EF4-FFF2-40B4-BE49-F238E27FC236}">
                  <a16:creationId xmlns:a16="http://schemas.microsoft.com/office/drawing/2014/main" id="{987760AE-DC8D-E57F-0407-71BFC46D72C9}"/>
                </a:ext>
              </a:extLst>
            </p:cNvPr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77" name="Google Shape;2637;p56">
              <a:extLst>
                <a:ext uri="{FF2B5EF4-FFF2-40B4-BE49-F238E27FC236}">
                  <a16:creationId xmlns:a16="http://schemas.microsoft.com/office/drawing/2014/main" id="{64C87BF9-7B32-F3D9-E21A-054ACB6FE9C3}"/>
                </a:ext>
              </a:extLst>
            </p:cNvPr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  <a:grpFill/>
          </p:grpSpPr>
          <p:sp>
            <p:nvSpPr>
              <p:cNvPr id="2991" name="Google Shape;2638;p56">
                <a:extLst>
                  <a:ext uri="{FF2B5EF4-FFF2-40B4-BE49-F238E27FC236}">
                    <a16:creationId xmlns:a16="http://schemas.microsoft.com/office/drawing/2014/main" id="{893F306E-40C6-1D93-18A9-86FDE8ABA2E8}"/>
                  </a:ext>
                </a:extLst>
              </p:cNvPr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639;p56">
                <a:extLst>
                  <a:ext uri="{FF2B5EF4-FFF2-40B4-BE49-F238E27FC236}">
                    <a16:creationId xmlns:a16="http://schemas.microsoft.com/office/drawing/2014/main" id="{1B89F2C8-983B-9461-69BD-5539F7950B92}"/>
                  </a:ext>
                </a:extLst>
              </p:cNvPr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78" name="Google Shape;2640;p56">
              <a:extLst>
                <a:ext uri="{FF2B5EF4-FFF2-40B4-BE49-F238E27FC236}">
                  <a16:creationId xmlns:a16="http://schemas.microsoft.com/office/drawing/2014/main" id="{227FDB63-7619-8AF9-266F-B0B4B334CFBB}"/>
                </a:ext>
              </a:extLst>
            </p:cNvPr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79" name="Google Shape;2641;p56">
              <a:extLst>
                <a:ext uri="{FF2B5EF4-FFF2-40B4-BE49-F238E27FC236}">
                  <a16:creationId xmlns:a16="http://schemas.microsoft.com/office/drawing/2014/main" id="{D3DADCF6-A3FA-87CB-9C06-08B9EB746714}"/>
                </a:ext>
              </a:extLst>
            </p:cNvPr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  <a:grpFill/>
          </p:grpSpPr>
          <p:sp>
            <p:nvSpPr>
              <p:cNvPr id="2989" name="Google Shape;2642;p56">
                <a:extLst>
                  <a:ext uri="{FF2B5EF4-FFF2-40B4-BE49-F238E27FC236}">
                    <a16:creationId xmlns:a16="http://schemas.microsoft.com/office/drawing/2014/main" id="{93A76595-8E2B-54C5-9F97-39216F9403F8}"/>
                  </a:ext>
                </a:extLst>
              </p:cNvPr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2990" name="Google Shape;2643;p56">
                <a:extLst>
                  <a:ext uri="{FF2B5EF4-FFF2-40B4-BE49-F238E27FC236}">
                    <a16:creationId xmlns:a16="http://schemas.microsoft.com/office/drawing/2014/main" id="{CEA97A7E-6D83-E800-B492-E3FFE666C160}"/>
                  </a:ext>
                </a:extLst>
              </p:cNvPr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0" name="Google Shape;2644;p56">
              <a:extLst>
                <a:ext uri="{FF2B5EF4-FFF2-40B4-BE49-F238E27FC236}">
                  <a16:creationId xmlns:a16="http://schemas.microsoft.com/office/drawing/2014/main" id="{F233052E-08CD-C997-2FB4-2F76AEC4CD88}"/>
                </a:ext>
              </a:extLst>
            </p:cNvPr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  <a:grpFill/>
          </p:grpSpPr>
          <p:sp>
            <p:nvSpPr>
              <p:cNvPr id="2987" name="Google Shape;2645;p56">
                <a:extLst>
                  <a:ext uri="{FF2B5EF4-FFF2-40B4-BE49-F238E27FC236}">
                    <a16:creationId xmlns:a16="http://schemas.microsoft.com/office/drawing/2014/main" id="{BA786206-0CAD-32AE-651B-DC2F4BE6FF51}"/>
                  </a:ext>
                </a:extLst>
              </p:cNvPr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646;p56">
                <a:extLst>
                  <a:ext uri="{FF2B5EF4-FFF2-40B4-BE49-F238E27FC236}">
                    <a16:creationId xmlns:a16="http://schemas.microsoft.com/office/drawing/2014/main" id="{485B1DFE-6E40-6387-2E74-A0FF5D54D7B8}"/>
                  </a:ext>
                </a:extLst>
              </p:cNvPr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81" name="Google Shape;2647;p56">
              <a:extLst>
                <a:ext uri="{FF2B5EF4-FFF2-40B4-BE49-F238E27FC236}">
                  <a16:creationId xmlns:a16="http://schemas.microsoft.com/office/drawing/2014/main" id="{9401F332-A1E7-428C-8F07-6991DCEC293B}"/>
                </a:ext>
              </a:extLst>
            </p:cNvPr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648;p56">
              <a:extLst>
                <a:ext uri="{FF2B5EF4-FFF2-40B4-BE49-F238E27FC236}">
                  <a16:creationId xmlns:a16="http://schemas.microsoft.com/office/drawing/2014/main" id="{9E729B88-9949-6AFC-4707-0AB14B1F9EE3}"/>
                </a:ext>
              </a:extLst>
            </p:cNvPr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649;p56">
              <a:extLst>
                <a:ext uri="{FF2B5EF4-FFF2-40B4-BE49-F238E27FC236}">
                  <a16:creationId xmlns:a16="http://schemas.microsoft.com/office/drawing/2014/main" id="{029896A0-F1EF-47DF-DB3F-13F0606F290E}"/>
                </a:ext>
              </a:extLst>
            </p:cNvPr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650;p56">
              <a:extLst>
                <a:ext uri="{FF2B5EF4-FFF2-40B4-BE49-F238E27FC236}">
                  <a16:creationId xmlns:a16="http://schemas.microsoft.com/office/drawing/2014/main" id="{5E90941E-CAE4-2340-65F4-F6F73665A8F8}"/>
                </a:ext>
              </a:extLst>
            </p:cNvPr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651;p56">
              <a:extLst>
                <a:ext uri="{FF2B5EF4-FFF2-40B4-BE49-F238E27FC236}">
                  <a16:creationId xmlns:a16="http://schemas.microsoft.com/office/drawing/2014/main" id="{7016FCD2-01C3-FC8F-1E12-34ACAC2785F0}"/>
                </a:ext>
              </a:extLst>
            </p:cNvPr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652;p56">
              <a:extLst>
                <a:ext uri="{FF2B5EF4-FFF2-40B4-BE49-F238E27FC236}">
                  <a16:creationId xmlns:a16="http://schemas.microsoft.com/office/drawing/2014/main" id="{546DE215-7DDC-EE98-0C54-6D370E7EA141}"/>
                </a:ext>
              </a:extLst>
            </p:cNvPr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653;p56">
              <a:extLst>
                <a:ext uri="{FF2B5EF4-FFF2-40B4-BE49-F238E27FC236}">
                  <a16:creationId xmlns:a16="http://schemas.microsoft.com/office/drawing/2014/main" id="{116A9512-FB56-A66F-68E5-091938ED1BE7}"/>
                </a:ext>
              </a:extLst>
            </p:cNvPr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654;p56">
              <a:extLst>
                <a:ext uri="{FF2B5EF4-FFF2-40B4-BE49-F238E27FC236}">
                  <a16:creationId xmlns:a16="http://schemas.microsoft.com/office/drawing/2014/main" id="{EABA6733-6D3F-7B96-4E05-B24B5C4936CA}"/>
                </a:ext>
              </a:extLst>
            </p:cNvPr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89" name="Google Shape;2655;p56">
              <a:extLst>
                <a:ext uri="{FF2B5EF4-FFF2-40B4-BE49-F238E27FC236}">
                  <a16:creationId xmlns:a16="http://schemas.microsoft.com/office/drawing/2014/main" id="{7B240084-F21F-D092-5B8A-82F885899549}"/>
                </a:ext>
              </a:extLst>
            </p:cNvPr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  <a:grpFill/>
          </p:grpSpPr>
          <p:sp>
            <p:nvSpPr>
              <p:cNvPr id="2983" name="Google Shape;2656;p56">
                <a:extLst>
                  <a:ext uri="{FF2B5EF4-FFF2-40B4-BE49-F238E27FC236}">
                    <a16:creationId xmlns:a16="http://schemas.microsoft.com/office/drawing/2014/main" id="{14A59691-29F4-433C-9E37-4201DBF9CDB4}"/>
                  </a:ext>
                </a:extLst>
              </p:cNvPr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657;p56">
                <a:extLst>
                  <a:ext uri="{FF2B5EF4-FFF2-40B4-BE49-F238E27FC236}">
                    <a16:creationId xmlns:a16="http://schemas.microsoft.com/office/drawing/2014/main" id="{E35D25CC-F35B-E07E-EEC1-B08DA26B9EC7}"/>
                  </a:ext>
                </a:extLst>
              </p:cNvPr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658;p56">
                <a:extLst>
                  <a:ext uri="{FF2B5EF4-FFF2-40B4-BE49-F238E27FC236}">
                    <a16:creationId xmlns:a16="http://schemas.microsoft.com/office/drawing/2014/main" id="{1CC5A4D3-332B-74F4-04EC-5FDECACA9FF4}"/>
                  </a:ext>
                </a:extLst>
              </p:cNvPr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659;p56">
                <a:extLst>
                  <a:ext uri="{FF2B5EF4-FFF2-40B4-BE49-F238E27FC236}">
                    <a16:creationId xmlns:a16="http://schemas.microsoft.com/office/drawing/2014/main" id="{2B9C21CD-5438-6718-2DBD-23D560511E14}"/>
                  </a:ext>
                </a:extLst>
              </p:cNvPr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90" name="Google Shape;2660;p56">
              <a:extLst>
                <a:ext uri="{FF2B5EF4-FFF2-40B4-BE49-F238E27FC236}">
                  <a16:creationId xmlns:a16="http://schemas.microsoft.com/office/drawing/2014/main" id="{9AAFD216-1719-7E52-BB60-CB6EF84E37C3}"/>
                </a:ext>
              </a:extLst>
            </p:cNvPr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661;p56">
              <a:extLst>
                <a:ext uri="{FF2B5EF4-FFF2-40B4-BE49-F238E27FC236}">
                  <a16:creationId xmlns:a16="http://schemas.microsoft.com/office/drawing/2014/main" id="{8E28AF87-09A2-38E4-3F28-E12B5176B6CB}"/>
                </a:ext>
              </a:extLst>
            </p:cNvPr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662;p56">
              <a:extLst>
                <a:ext uri="{FF2B5EF4-FFF2-40B4-BE49-F238E27FC236}">
                  <a16:creationId xmlns:a16="http://schemas.microsoft.com/office/drawing/2014/main" id="{3D519344-1F30-6238-96D6-21F47EC4CE1F}"/>
                </a:ext>
              </a:extLst>
            </p:cNvPr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663;p56">
              <a:extLst>
                <a:ext uri="{FF2B5EF4-FFF2-40B4-BE49-F238E27FC236}">
                  <a16:creationId xmlns:a16="http://schemas.microsoft.com/office/drawing/2014/main" id="{DD082CF6-91D9-8A38-0B58-8322B07EA4A1}"/>
                </a:ext>
              </a:extLst>
            </p:cNvPr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664;p56">
              <a:extLst>
                <a:ext uri="{FF2B5EF4-FFF2-40B4-BE49-F238E27FC236}">
                  <a16:creationId xmlns:a16="http://schemas.microsoft.com/office/drawing/2014/main" id="{C454E797-0581-3DA3-C68C-F886E20AE237}"/>
                </a:ext>
              </a:extLst>
            </p:cNvPr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665;p56">
              <a:extLst>
                <a:ext uri="{FF2B5EF4-FFF2-40B4-BE49-F238E27FC236}">
                  <a16:creationId xmlns:a16="http://schemas.microsoft.com/office/drawing/2014/main" id="{94314C1B-A2B8-FF40-8138-9D60AEF8F715}"/>
                </a:ext>
              </a:extLst>
            </p:cNvPr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666;p56">
              <a:extLst>
                <a:ext uri="{FF2B5EF4-FFF2-40B4-BE49-F238E27FC236}">
                  <a16:creationId xmlns:a16="http://schemas.microsoft.com/office/drawing/2014/main" id="{0ABA4CAF-6C14-511C-C04C-65B5C6906B6B}"/>
                </a:ext>
              </a:extLst>
            </p:cNvPr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667;p56">
              <a:extLst>
                <a:ext uri="{FF2B5EF4-FFF2-40B4-BE49-F238E27FC236}">
                  <a16:creationId xmlns:a16="http://schemas.microsoft.com/office/drawing/2014/main" id="{A82A5C21-FD3C-152B-E0F3-A239854F0E09}"/>
                </a:ext>
              </a:extLst>
            </p:cNvPr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8" name="Google Shape;2668;p56">
              <a:extLst>
                <a:ext uri="{FF2B5EF4-FFF2-40B4-BE49-F238E27FC236}">
                  <a16:creationId xmlns:a16="http://schemas.microsoft.com/office/drawing/2014/main" id="{46C33354-D0E1-327E-DD05-4D688BD6D15C}"/>
                </a:ext>
              </a:extLst>
            </p:cNvPr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  <a:grpFill/>
          </p:grpSpPr>
          <p:sp>
            <p:nvSpPr>
              <p:cNvPr id="2979" name="Google Shape;2669;p56">
                <a:extLst>
                  <a:ext uri="{FF2B5EF4-FFF2-40B4-BE49-F238E27FC236}">
                    <a16:creationId xmlns:a16="http://schemas.microsoft.com/office/drawing/2014/main" id="{C3E0E37E-9244-147F-76C6-A0EDB05F6188}"/>
                  </a:ext>
                </a:extLst>
              </p:cNvPr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670;p56">
                <a:extLst>
                  <a:ext uri="{FF2B5EF4-FFF2-40B4-BE49-F238E27FC236}">
                    <a16:creationId xmlns:a16="http://schemas.microsoft.com/office/drawing/2014/main" id="{1475FE95-AE1E-9522-F4A1-11C5D74F4E30}"/>
                  </a:ext>
                </a:extLst>
              </p:cNvPr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671;p56">
                <a:extLst>
                  <a:ext uri="{FF2B5EF4-FFF2-40B4-BE49-F238E27FC236}">
                    <a16:creationId xmlns:a16="http://schemas.microsoft.com/office/drawing/2014/main" id="{271637E5-E666-7ACE-C017-FD0B1169838B}"/>
                  </a:ext>
                </a:extLst>
              </p:cNvPr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672;p56">
                <a:extLst>
                  <a:ext uri="{FF2B5EF4-FFF2-40B4-BE49-F238E27FC236}">
                    <a16:creationId xmlns:a16="http://schemas.microsoft.com/office/drawing/2014/main" id="{95AE4785-877A-2F83-BCA0-BF6465E64AC5}"/>
                  </a:ext>
                </a:extLst>
              </p:cNvPr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99" name="Google Shape;2673;p56">
              <a:extLst>
                <a:ext uri="{FF2B5EF4-FFF2-40B4-BE49-F238E27FC236}">
                  <a16:creationId xmlns:a16="http://schemas.microsoft.com/office/drawing/2014/main" id="{D6823281-6A2E-032E-B96E-E61E226F539F}"/>
                </a:ext>
              </a:extLst>
            </p:cNvPr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674;p56">
              <a:extLst>
                <a:ext uri="{FF2B5EF4-FFF2-40B4-BE49-F238E27FC236}">
                  <a16:creationId xmlns:a16="http://schemas.microsoft.com/office/drawing/2014/main" id="{4BE9F80F-4D88-DF34-8723-3BE2C18B7802}"/>
                </a:ext>
              </a:extLst>
            </p:cNvPr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675;p56">
              <a:extLst>
                <a:ext uri="{FF2B5EF4-FFF2-40B4-BE49-F238E27FC236}">
                  <a16:creationId xmlns:a16="http://schemas.microsoft.com/office/drawing/2014/main" id="{3B8232C6-6DA4-E334-07DE-D6012D8592DA}"/>
                </a:ext>
              </a:extLst>
            </p:cNvPr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676;p56">
              <a:extLst>
                <a:ext uri="{FF2B5EF4-FFF2-40B4-BE49-F238E27FC236}">
                  <a16:creationId xmlns:a16="http://schemas.microsoft.com/office/drawing/2014/main" id="{A4184DE3-4A79-A4E2-13EA-E7A896467587}"/>
                </a:ext>
              </a:extLst>
            </p:cNvPr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677;p56">
              <a:extLst>
                <a:ext uri="{FF2B5EF4-FFF2-40B4-BE49-F238E27FC236}">
                  <a16:creationId xmlns:a16="http://schemas.microsoft.com/office/drawing/2014/main" id="{58FFF9C4-1E02-FDD9-EE01-A0321F9A13AC}"/>
                </a:ext>
              </a:extLst>
            </p:cNvPr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678;p56">
              <a:extLst>
                <a:ext uri="{FF2B5EF4-FFF2-40B4-BE49-F238E27FC236}">
                  <a16:creationId xmlns:a16="http://schemas.microsoft.com/office/drawing/2014/main" id="{2D3753E2-7097-75A7-EA75-AE9C8344BFF3}"/>
                </a:ext>
              </a:extLst>
            </p:cNvPr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679;p56">
              <a:extLst>
                <a:ext uri="{FF2B5EF4-FFF2-40B4-BE49-F238E27FC236}">
                  <a16:creationId xmlns:a16="http://schemas.microsoft.com/office/drawing/2014/main" id="{9F5C8F73-B86A-4B51-4AF4-9E65217D4041}"/>
                </a:ext>
              </a:extLst>
            </p:cNvPr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680;p56">
              <a:extLst>
                <a:ext uri="{FF2B5EF4-FFF2-40B4-BE49-F238E27FC236}">
                  <a16:creationId xmlns:a16="http://schemas.microsoft.com/office/drawing/2014/main" id="{6A6DFAEB-2330-E2DB-A18D-7242F54C36C4}"/>
                </a:ext>
              </a:extLst>
            </p:cNvPr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681;p56">
              <a:extLst>
                <a:ext uri="{FF2B5EF4-FFF2-40B4-BE49-F238E27FC236}">
                  <a16:creationId xmlns:a16="http://schemas.microsoft.com/office/drawing/2014/main" id="{990FA13B-1EBC-A773-9CE5-E2F9BA5DD469}"/>
                </a:ext>
              </a:extLst>
            </p:cNvPr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682;p56">
              <a:extLst>
                <a:ext uri="{FF2B5EF4-FFF2-40B4-BE49-F238E27FC236}">
                  <a16:creationId xmlns:a16="http://schemas.microsoft.com/office/drawing/2014/main" id="{8C8C763C-7E2A-D417-CEF8-A475C9D63FDA}"/>
                </a:ext>
              </a:extLst>
            </p:cNvPr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683;p56">
              <a:extLst>
                <a:ext uri="{FF2B5EF4-FFF2-40B4-BE49-F238E27FC236}">
                  <a16:creationId xmlns:a16="http://schemas.microsoft.com/office/drawing/2014/main" id="{684E3925-541B-34BD-93F9-34821778F528}"/>
                </a:ext>
              </a:extLst>
            </p:cNvPr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684;p56">
              <a:extLst>
                <a:ext uri="{FF2B5EF4-FFF2-40B4-BE49-F238E27FC236}">
                  <a16:creationId xmlns:a16="http://schemas.microsoft.com/office/drawing/2014/main" id="{74EA4EFD-7ED8-71D5-3BE6-128FD273D2A9}"/>
                </a:ext>
              </a:extLst>
            </p:cNvPr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685;p56">
              <a:extLst>
                <a:ext uri="{FF2B5EF4-FFF2-40B4-BE49-F238E27FC236}">
                  <a16:creationId xmlns:a16="http://schemas.microsoft.com/office/drawing/2014/main" id="{F19AB09A-2EE2-079D-390D-7A72F38B3935}"/>
                </a:ext>
              </a:extLst>
            </p:cNvPr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686;p56">
              <a:extLst>
                <a:ext uri="{FF2B5EF4-FFF2-40B4-BE49-F238E27FC236}">
                  <a16:creationId xmlns:a16="http://schemas.microsoft.com/office/drawing/2014/main" id="{B6F5E349-F5D6-D6DB-22E1-FECE9BDEFE0C}"/>
                </a:ext>
              </a:extLst>
            </p:cNvPr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687;p56">
              <a:extLst>
                <a:ext uri="{FF2B5EF4-FFF2-40B4-BE49-F238E27FC236}">
                  <a16:creationId xmlns:a16="http://schemas.microsoft.com/office/drawing/2014/main" id="{DE2FD3A2-E463-F276-B471-87A1120C320C}"/>
                </a:ext>
              </a:extLst>
            </p:cNvPr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688;p56">
              <a:extLst>
                <a:ext uri="{FF2B5EF4-FFF2-40B4-BE49-F238E27FC236}">
                  <a16:creationId xmlns:a16="http://schemas.microsoft.com/office/drawing/2014/main" id="{2565320C-6E75-FBAF-2E4E-1009032FCA40}"/>
                </a:ext>
              </a:extLst>
            </p:cNvPr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689;p56">
              <a:extLst>
                <a:ext uri="{FF2B5EF4-FFF2-40B4-BE49-F238E27FC236}">
                  <a16:creationId xmlns:a16="http://schemas.microsoft.com/office/drawing/2014/main" id="{40F148CD-9B1B-72A5-A161-39C22632D75E}"/>
                </a:ext>
              </a:extLst>
            </p:cNvPr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916" name="Google Shape;2690;p56">
              <a:extLst>
                <a:ext uri="{FF2B5EF4-FFF2-40B4-BE49-F238E27FC236}">
                  <a16:creationId xmlns:a16="http://schemas.microsoft.com/office/drawing/2014/main" id="{0BF809FE-3B02-4F46-02AD-9CE84CF977FC}"/>
                </a:ext>
              </a:extLst>
            </p:cNvPr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691;p56">
              <a:extLst>
                <a:ext uri="{FF2B5EF4-FFF2-40B4-BE49-F238E27FC236}">
                  <a16:creationId xmlns:a16="http://schemas.microsoft.com/office/drawing/2014/main" id="{3DBF4600-0BEE-F6EA-5868-A7284970B73F}"/>
                </a:ext>
              </a:extLst>
            </p:cNvPr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692;p56">
              <a:extLst>
                <a:ext uri="{FF2B5EF4-FFF2-40B4-BE49-F238E27FC236}">
                  <a16:creationId xmlns:a16="http://schemas.microsoft.com/office/drawing/2014/main" id="{966DEB0B-1DCF-C56A-C44C-FDB25B5A09C1}"/>
                </a:ext>
              </a:extLst>
            </p:cNvPr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693;p56">
              <a:extLst>
                <a:ext uri="{FF2B5EF4-FFF2-40B4-BE49-F238E27FC236}">
                  <a16:creationId xmlns:a16="http://schemas.microsoft.com/office/drawing/2014/main" id="{082D1A79-5EF7-FBDB-1923-A4B382DDDFEB}"/>
                </a:ext>
              </a:extLst>
            </p:cNvPr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694;p56">
              <a:extLst>
                <a:ext uri="{FF2B5EF4-FFF2-40B4-BE49-F238E27FC236}">
                  <a16:creationId xmlns:a16="http://schemas.microsoft.com/office/drawing/2014/main" id="{92E23078-F6DE-676D-A890-501A44553CF7}"/>
                </a:ext>
              </a:extLst>
            </p:cNvPr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695;p56">
              <a:extLst>
                <a:ext uri="{FF2B5EF4-FFF2-40B4-BE49-F238E27FC236}">
                  <a16:creationId xmlns:a16="http://schemas.microsoft.com/office/drawing/2014/main" id="{41A256BE-1A5B-179E-2EB7-04B08FA5471A}"/>
                </a:ext>
              </a:extLst>
            </p:cNvPr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696;p56">
              <a:extLst>
                <a:ext uri="{FF2B5EF4-FFF2-40B4-BE49-F238E27FC236}">
                  <a16:creationId xmlns:a16="http://schemas.microsoft.com/office/drawing/2014/main" id="{689B807C-6EE3-B8B5-1482-CB2AFE96408E}"/>
                </a:ext>
              </a:extLst>
            </p:cNvPr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697;p56">
              <a:extLst>
                <a:ext uri="{FF2B5EF4-FFF2-40B4-BE49-F238E27FC236}">
                  <a16:creationId xmlns:a16="http://schemas.microsoft.com/office/drawing/2014/main" id="{DEBDC4F3-03D7-961B-D378-52E988980957}"/>
                </a:ext>
              </a:extLst>
            </p:cNvPr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698;p56">
              <a:extLst>
                <a:ext uri="{FF2B5EF4-FFF2-40B4-BE49-F238E27FC236}">
                  <a16:creationId xmlns:a16="http://schemas.microsoft.com/office/drawing/2014/main" id="{84107866-03CB-B861-FDE7-1617E7CBB924}"/>
                </a:ext>
              </a:extLst>
            </p:cNvPr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699;p56">
              <a:extLst>
                <a:ext uri="{FF2B5EF4-FFF2-40B4-BE49-F238E27FC236}">
                  <a16:creationId xmlns:a16="http://schemas.microsoft.com/office/drawing/2014/main" id="{FE87BCA1-FE73-39A8-8941-EF67B5BAAEC1}"/>
                </a:ext>
              </a:extLst>
            </p:cNvPr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700;p56">
              <a:extLst>
                <a:ext uri="{FF2B5EF4-FFF2-40B4-BE49-F238E27FC236}">
                  <a16:creationId xmlns:a16="http://schemas.microsoft.com/office/drawing/2014/main" id="{79A9E77F-FBCD-AE3D-5335-EF724F629183}"/>
                </a:ext>
              </a:extLst>
            </p:cNvPr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701;p56">
              <a:extLst>
                <a:ext uri="{FF2B5EF4-FFF2-40B4-BE49-F238E27FC236}">
                  <a16:creationId xmlns:a16="http://schemas.microsoft.com/office/drawing/2014/main" id="{4D58F658-37A9-B67C-C7F4-53E8875AAB28}"/>
                </a:ext>
              </a:extLst>
            </p:cNvPr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928" name="Google Shape;2702;p56">
              <a:extLst>
                <a:ext uri="{FF2B5EF4-FFF2-40B4-BE49-F238E27FC236}">
                  <a16:creationId xmlns:a16="http://schemas.microsoft.com/office/drawing/2014/main" id="{3EF51DD4-0159-EDB4-8856-3FB17AA69315}"/>
                </a:ext>
              </a:extLst>
            </p:cNvPr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703;p56">
              <a:extLst>
                <a:ext uri="{FF2B5EF4-FFF2-40B4-BE49-F238E27FC236}">
                  <a16:creationId xmlns:a16="http://schemas.microsoft.com/office/drawing/2014/main" id="{998615EF-5D15-EC99-CF8C-47EB04452774}"/>
                </a:ext>
              </a:extLst>
            </p:cNvPr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704;p56">
              <a:extLst>
                <a:ext uri="{FF2B5EF4-FFF2-40B4-BE49-F238E27FC236}">
                  <a16:creationId xmlns:a16="http://schemas.microsoft.com/office/drawing/2014/main" id="{47D4F4FD-195A-A330-DFD7-BFC57395F57E}"/>
                </a:ext>
              </a:extLst>
            </p:cNvPr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705;p56">
              <a:extLst>
                <a:ext uri="{FF2B5EF4-FFF2-40B4-BE49-F238E27FC236}">
                  <a16:creationId xmlns:a16="http://schemas.microsoft.com/office/drawing/2014/main" id="{B66B9F3A-8D3F-0476-DD03-B86DD8C869FC}"/>
                </a:ext>
              </a:extLst>
            </p:cNvPr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706;p56">
              <a:extLst>
                <a:ext uri="{FF2B5EF4-FFF2-40B4-BE49-F238E27FC236}">
                  <a16:creationId xmlns:a16="http://schemas.microsoft.com/office/drawing/2014/main" id="{F9D11DC2-E0A1-7EFA-764F-D02164A17ACE}"/>
                </a:ext>
              </a:extLst>
            </p:cNvPr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707;p56">
              <a:extLst>
                <a:ext uri="{FF2B5EF4-FFF2-40B4-BE49-F238E27FC236}">
                  <a16:creationId xmlns:a16="http://schemas.microsoft.com/office/drawing/2014/main" id="{153411CD-8F8B-E2F4-D267-991CCE5504CB}"/>
                </a:ext>
              </a:extLst>
            </p:cNvPr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708;p56">
              <a:extLst>
                <a:ext uri="{FF2B5EF4-FFF2-40B4-BE49-F238E27FC236}">
                  <a16:creationId xmlns:a16="http://schemas.microsoft.com/office/drawing/2014/main" id="{C8252EF2-0DF2-41F0-4A41-CFCD1E68EBA0}"/>
                </a:ext>
              </a:extLst>
            </p:cNvPr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709;p56">
              <a:extLst>
                <a:ext uri="{FF2B5EF4-FFF2-40B4-BE49-F238E27FC236}">
                  <a16:creationId xmlns:a16="http://schemas.microsoft.com/office/drawing/2014/main" id="{073B6EAC-3057-ED25-4322-28ECDE59D52E}"/>
                </a:ext>
              </a:extLst>
            </p:cNvPr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710;p56">
              <a:extLst>
                <a:ext uri="{FF2B5EF4-FFF2-40B4-BE49-F238E27FC236}">
                  <a16:creationId xmlns:a16="http://schemas.microsoft.com/office/drawing/2014/main" id="{5C887EE8-115C-DF1E-1816-7C5E1FE99399}"/>
                </a:ext>
              </a:extLst>
            </p:cNvPr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711;p56">
              <a:extLst>
                <a:ext uri="{FF2B5EF4-FFF2-40B4-BE49-F238E27FC236}">
                  <a16:creationId xmlns:a16="http://schemas.microsoft.com/office/drawing/2014/main" id="{1F87A956-C49E-828F-CAC7-06F4C021DA5D}"/>
                </a:ext>
              </a:extLst>
            </p:cNvPr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712;p56">
              <a:extLst>
                <a:ext uri="{FF2B5EF4-FFF2-40B4-BE49-F238E27FC236}">
                  <a16:creationId xmlns:a16="http://schemas.microsoft.com/office/drawing/2014/main" id="{46C6B928-18C7-AADC-3E00-5E7437AD3F99}"/>
                </a:ext>
              </a:extLst>
            </p:cNvPr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713;p56">
              <a:extLst>
                <a:ext uri="{FF2B5EF4-FFF2-40B4-BE49-F238E27FC236}">
                  <a16:creationId xmlns:a16="http://schemas.microsoft.com/office/drawing/2014/main" id="{D7C33427-9EA8-5D19-F8D6-0148AC299473}"/>
                </a:ext>
              </a:extLst>
            </p:cNvPr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714;p56">
              <a:extLst>
                <a:ext uri="{FF2B5EF4-FFF2-40B4-BE49-F238E27FC236}">
                  <a16:creationId xmlns:a16="http://schemas.microsoft.com/office/drawing/2014/main" id="{64DAD321-01B2-064D-9585-6BC7217C5FA3}"/>
                </a:ext>
              </a:extLst>
            </p:cNvPr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1" name="Google Shape;2715;p56">
              <a:extLst>
                <a:ext uri="{FF2B5EF4-FFF2-40B4-BE49-F238E27FC236}">
                  <a16:creationId xmlns:a16="http://schemas.microsoft.com/office/drawing/2014/main" id="{DD274EC6-DCFF-1B45-9BC7-A29F20DE768E}"/>
                </a:ext>
              </a:extLst>
            </p:cNvPr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  <a:grpFill/>
          </p:grpSpPr>
          <p:sp>
            <p:nvSpPr>
              <p:cNvPr id="2977" name="Google Shape;2716;p56">
                <a:extLst>
                  <a:ext uri="{FF2B5EF4-FFF2-40B4-BE49-F238E27FC236}">
                    <a16:creationId xmlns:a16="http://schemas.microsoft.com/office/drawing/2014/main" id="{C4BFF589-2C45-CB38-CE84-60ABA9A233D3}"/>
                  </a:ext>
                </a:extLst>
              </p:cNvPr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717;p56">
                <a:extLst>
                  <a:ext uri="{FF2B5EF4-FFF2-40B4-BE49-F238E27FC236}">
                    <a16:creationId xmlns:a16="http://schemas.microsoft.com/office/drawing/2014/main" id="{0ECF2151-1164-B857-EA03-1739A0810451}"/>
                  </a:ext>
                </a:extLst>
              </p:cNvPr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grpFill/>
              <a:ln>
                <a:solidFill>
                  <a:schemeClr val="accent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42" name="Google Shape;2718;p56">
              <a:extLst>
                <a:ext uri="{FF2B5EF4-FFF2-40B4-BE49-F238E27FC236}">
                  <a16:creationId xmlns:a16="http://schemas.microsoft.com/office/drawing/2014/main" id="{F0E46D63-F17A-A9D1-54D8-F2D31E4A2D71}"/>
                </a:ext>
              </a:extLst>
            </p:cNvPr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719;p56">
              <a:extLst>
                <a:ext uri="{FF2B5EF4-FFF2-40B4-BE49-F238E27FC236}">
                  <a16:creationId xmlns:a16="http://schemas.microsoft.com/office/drawing/2014/main" id="{3C0C7EA7-E9A0-55CB-3615-C2318A5577B4}"/>
                </a:ext>
              </a:extLst>
            </p:cNvPr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720;p56">
              <a:extLst>
                <a:ext uri="{FF2B5EF4-FFF2-40B4-BE49-F238E27FC236}">
                  <a16:creationId xmlns:a16="http://schemas.microsoft.com/office/drawing/2014/main" id="{856B3F26-7FB3-1696-3DC9-BE2250D0C2E2}"/>
                </a:ext>
              </a:extLst>
            </p:cNvPr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721;p56">
              <a:extLst>
                <a:ext uri="{FF2B5EF4-FFF2-40B4-BE49-F238E27FC236}">
                  <a16:creationId xmlns:a16="http://schemas.microsoft.com/office/drawing/2014/main" id="{7265A377-772C-DA1F-8CE0-B116DF165623}"/>
                </a:ext>
              </a:extLst>
            </p:cNvPr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722;p56">
              <a:extLst>
                <a:ext uri="{FF2B5EF4-FFF2-40B4-BE49-F238E27FC236}">
                  <a16:creationId xmlns:a16="http://schemas.microsoft.com/office/drawing/2014/main" id="{9FEC800E-65E7-FF81-5885-AABBCC63D765}"/>
                </a:ext>
              </a:extLst>
            </p:cNvPr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723;p56">
              <a:extLst>
                <a:ext uri="{FF2B5EF4-FFF2-40B4-BE49-F238E27FC236}">
                  <a16:creationId xmlns:a16="http://schemas.microsoft.com/office/drawing/2014/main" id="{D4204458-7022-7430-E7E6-DCD1993EE5ED}"/>
                </a:ext>
              </a:extLst>
            </p:cNvPr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724;p56">
              <a:extLst>
                <a:ext uri="{FF2B5EF4-FFF2-40B4-BE49-F238E27FC236}">
                  <a16:creationId xmlns:a16="http://schemas.microsoft.com/office/drawing/2014/main" id="{6ACED1ED-A97E-7678-ED6A-540E1186093E}"/>
                </a:ext>
              </a:extLst>
            </p:cNvPr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725;p56">
              <a:extLst>
                <a:ext uri="{FF2B5EF4-FFF2-40B4-BE49-F238E27FC236}">
                  <a16:creationId xmlns:a16="http://schemas.microsoft.com/office/drawing/2014/main" id="{28DE5D6E-206D-DE4A-8AC0-67802953E6C4}"/>
                </a:ext>
              </a:extLst>
            </p:cNvPr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726;p56">
              <a:extLst>
                <a:ext uri="{FF2B5EF4-FFF2-40B4-BE49-F238E27FC236}">
                  <a16:creationId xmlns:a16="http://schemas.microsoft.com/office/drawing/2014/main" id="{9F4F57D8-E434-60EE-FD55-E80237D27215}"/>
                </a:ext>
              </a:extLst>
            </p:cNvPr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951" name="Google Shape;2727;p56">
              <a:extLst>
                <a:ext uri="{FF2B5EF4-FFF2-40B4-BE49-F238E27FC236}">
                  <a16:creationId xmlns:a16="http://schemas.microsoft.com/office/drawing/2014/main" id="{15535CAD-6B66-832F-0F6E-B499AF062702}"/>
                </a:ext>
              </a:extLst>
            </p:cNvPr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728;p56">
              <a:extLst>
                <a:ext uri="{FF2B5EF4-FFF2-40B4-BE49-F238E27FC236}">
                  <a16:creationId xmlns:a16="http://schemas.microsoft.com/office/drawing/2014/main" id="{CCFAD7EA-1589-11A4-80E5-E5E54C7B7AE3}"/>
                </a:ext>
              </a:extLst>
            </p:cNvPr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729;p56">
              <a:extLst>
                <a:ext uri="{FF2B5EF4-FFF2-40B4-BE49-F238E27FC236}">
                  <a16:creationId xmlns:a16="http://schemas.microsoft.com/office/drawing/2014/main" id="{9A17066F-9F3F-A4A6-5915-871AD7710B01}"/>
                </a:ext>
              </a:extLst>
            </p:cNvPr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730;p56">
              <a:extLst>
                <a:ext uri="{FF2B5EF4-FFF2-40B4-BE49-F238E27FC236}">
                  <a16:creationId xmlns:a16="http://schemas.microsoft.com/office/drawing/2014/main" id="{F3A3F58A-428B-3AEF-C7A1-9BDDAA1AECDA}"/>
                </a:ext>
              </a:extLst>
            </p:cNvPr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731;p56">
              <a:extLst>
                <a:ext uri="{FF2B5EF4-FFF2-40B4-BE49-F238E27FC236}">
                  <a16:creationId xmlns:a16="http://schemas.microsoft.com/office/drawing/2014/main" id="{D6E74DA0-BE39-2E4B-F04E-4EE5D523EB2D}"/>
                </a:ext>
              </a:extLst>
            </p:cNvPr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732;p56">
              <a:extLst>
                <a:ext uri="{FF2B5EF4-FFF2-40B4-BE49-F238E27FC236}">
                  <a16:creationId xmlns:a16="http://schemas.microsoft.com/office/drawing/2014/main" id="{8EDA6BD5-6929-9FC6-1BCF-BC3669FDBF44}"/>
                </a:ext>
              </a:extLst>
            </p:cNvPr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733;p56">
              <a:extLst>
                <a:ext uri="{FF2B5EF4-FFF2-40B4-BE49-F238E27FC236}">
                  <a16:creationId xmlns:a16="http://schemas.microsoft.com/office/drawing/2014/main" id="{0F81357C-EA8D-FE78-2E08-5DC5EE4D6701}"/>
                </a:ext>
              </a:extLst>
            </p:cNvPr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734;p56">
              <a:extLst>
                <a:ext uri="{FF2B5EF4-FFF2-40B4-BE49-F238E27FC236}">
                  <a16:creationId xmlns:a16="http://schemas.microsoft.com/office/drawing/2014/main" id="{62C05CB2-7C33-B8BE-D14C-FEBFA0EA48BF}"/>
                </a:ext>
              </a:extLst>
            </p:cNvPr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735;p56">
              <a:extLst>
                <a:ext uri="{FF2B5EF4-FFF2-40B4-BE49-F238E27FC236}">
                  <a16:creationId xmlns:a16="http://schemas.microsoft.com/office/drawing/2014/main" id="{B450D40E-A4B2-366B-24D3-09175B1B67D8}"/>
                </a:ext>
              </a:extLst>
            </p:cNvPr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736;p56">
              <a:extLst>
                <a:ext uri="{FF2B5EF4-FFF2-40B4-BE49-F238E27FC236}">
                  <a16:creationId xmlns:a16="http://schemas.microsoft.com/office/drawing/2014/main" id="{FC5D3668-5662-E3BB-C759-F5D844FC83F8}"/>
                </a:ext>
              </a:extLst>
            </p:cNvPr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961" name="Google Shape;2737;p56">
              <a:extLst>
                <a:ext uri="{FF2B5EF4-FFF2-40B4-BE49-F238E27FC236}">
                  <a16:creationId xmlns:a16="http://schemas.microsoft.com/office/drawing/2014/main" id="{3F4FACB0-8949-DFB1-FF93-E0A978A751A5}"/>
                </a:ext>
              </a:extLst>
            </p:cNvPr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738;p56">
              <a:extLst>
                <a:ext uri="{FF2B5EF4-FFF2-40B4-BE49-F238E27FC236}">
                  <a16:creationId xmlns:a16="http://schemas.microsoft.com/office/drawing/2014/main" id="{95F7A4E1-2A40-1373-2EA5-8DCF9BD640AD}"/>
                </a:ext>
              </a:extLst>
            </p:cNvPr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739;p56">
              <a:extLst>
                <a:ext uri="{FF2B5EF4-FFF2-40B4-BE49-F238E27FC236}">
                  <a16:creationId xmlns:a16="http://schemas.microsoft.com/office/drawing/2014/main" id="{5F0B5DBD-9A67-7D93-79B6-DBEB85177F15}"/>
                </a:ext>
              </a:extLst>
            </p:cNvPr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740;p56">
              <a:extLst>
                <a:ext uri="{FF2B5EF4-FFF2-40B4-BE49-F238E27FC236}">
                  <a16:creationId xmlns:a16="http://schemas.microsoft.com/office/drawing/2014/main" id="{0CCD631F-44C1-62F0-32AB-C76CEB0E9C99}"/>
                </a:ext>
              </a:extLst>
            </p:cNvPr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741;p56">
              <a:extLst>
                <a:ext uri="{FF2B5EF4-FFF2-40B4-BE49-F238E27FC236}">
                  <a16:creationId xmlns:a16="http://schemas.microsoft.com/office/drawing/2014/main" id="{1F1C65E0-ADF2-28CD-FAE3-CE724D3DB74D}"/>
                </a:ext>
              </a:extLst>
            </p:cNvPr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742;p56">
              <a:extLst>
                <a:ext uri="{FF2B5EF4-FFF2-40B4-BE49-F238E27FC236}">
                  <a16:creationId xmlns:a16="http://schemas.microsoft.com/office/drawing/2014/main" id="{AF729ED1-A908-6708-5059-27E52B1E9963}"/>
                </a:ext>
              </a:extLst>
            </p:cNvPr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967" name="Google Shape;2743;p56">
              <a:extLst>
                <a:ext uri="{FF2B5EF4-FFF2-40B4-BE49-F238E27FC236}">
                  <a16:creationId xmlns:a16="http://schemas.microsoft.com/office/drawing/2014/main" id="{A51A0EBF-32B4-30F3-31D1-F8E47265DA71}"/>
                </a:ext>
              </a:extLst>
            </p:cNvPr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744;p56">
              <a:extLst>
                <a:ext uri="{FF2B5EF4-FFF2-40B4-BE49-F238E27FC236}">
                  <a16:creationId xmlns:a16="http://schemas.microsoft.com/office/drawing/2014/main" id="{06CD4A39-A2BC-ED53-E7B9-44792FDAB490}"/>
                </a:ext>
              </a:extLst>
            </p:cNvPr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745;p56">
              <a:extLst>
                <a:ext uri="{FF2B5EF4-FFF2-40B4-BE49-F238E27FC236}">
                  <a16:creationId xmlns:a16="http://schemas.microsoft.com/office/drawing/2014/main" id="{2961C59B-1AFB-7A6A-6568-6BBE63561C21}"/>
                </a:ext>
              </a:extLst>
            </p:cNvPr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746;p56">
              <a:extLst>
                <a:ext uri="{FF2B5EF4-FFF2-40B4-BE49-F238E27FC236}">
                  <a16:creationId xmlns:a16="http://schemas.microsoft.com/office/drawing/2014/main" id="{06E15B21-C595-8F63-4698-C815035F50EA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747;p56">
              <a:extLst>
                <a:ext uri="{FF2B5EF4-FFF2-40B4-BE49-F238E27FC236}">
                  <a16:creationId xmlns:a16="http://schemas.microsoft.com/office/drawing/2014/main" id="{729FF5DF-8EDB-8EDB-A98C-E4A51164E570}"/>
                </a:ext>
              </a:extLst>
            </p:cNvPr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748;p56">
              <a:extLst>
                <a:ext uri="{FF2B5EF4-FFF2-40B4-BE49-F238E27FC236}">
                  <a16:creationId xmlns:a16="http://schemas.microsoft.com/office/drawing/2014/main" id="{13B71D40-5890-A622-E493-B194F06EF085}"/>
                </a:ext>
              </a:extLst>
            </p:cNvPr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749;p56">
              <a:extLst>
                <a:ext uri="{FF2B5EF4-FFF2-40B4-BE49-F238E27FC236}">
                  <a16:creationId xmlns:a16="http://schemas.microsoft.com/office/drawing/2014/main" id="{1BC28828-BFEA-DE51-C59F-99F88996ABA8}"/>
                </a:ext>
              </a:extLst>
            </p:cNvPr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grpFill/>
            <a:ln w="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750;p56">
              <a:extLst>
                <a:ext uri="{FF2B5EF4-FFF2-40B4-BE49-F238E27FC236}">
                  <a16:creationId xmlns:a16="http://schemas.microsoft.com/office/drawing/2014/main" id="{C1FA2606-A1E5-2631-43DF-4C7F77D135F8}"/>
                </a:ext>
              </a:extLst>
            </p:cNvPr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751;p56">
              <a:extLst>
                <a:ext uri="{FF2B5EF4-FFF2-40B4-BE49-F238E27FC236}">
                  <a16:creationId xmlns:a16="http://schemas.microsoft.com/office/drawing/2014/main" id="{FA1BFAA4-3706-4C29-FF8A-709C59A6B312}"/>
                </a:ext>
              </a:extLst>
            </p:cNvPr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752;p56">
              <a:extLst>
                <a:ext uri="{FF2B5EF4-FFF2-40B4-BE49-F238E27FC236}">
                  <a16:creationId xmlns:a16="http://schemas.microsoft.com/office/drawing/2014/main" id="{4610237D-A89A-9C63-B20C-0B088D871FF1}"/>
                </a:ext>
              </a:extLst>
            </p:cNvPr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grpFill/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2" name="Google Shape;1372;p31"/>
          <p:cNvSpPr txBox="1">
            <a:spLocks noGrp="1"/>
          </p:cNvSpPr>
          <p:nvPr>
            <p:ph type="title"/>
          </p:nvPr>
        </p:nvSpPr>
        <p:spPr>
          <a:xfrm>
            <a:off x="811975" y="27870"/>
            <a:ext cx="4150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</a:t>
            </a:r>
            <a:r>
              <a:rPr lang="en" dirty="0"/>
              <a:t>ensor Hujan</a:t>
            </a:r>
            <a:endParaRPr dirty="0"/>
          </a:p>
        </p:txBody>
      </p:sp>
      <p:sp>
        <p:nvSpPr>
          <p:cNvPr id="1373" name="Google Shape;1373;p31"/>
          <p:cNvSpPr txBox="1">
            <a:spLocks noGrp="1"/>
          </p:cNvSpPr>
          <p:nvPr>
            <p:ph type="subTitle" idx="1"/>
          </p:nvPr>
        </p:nvSpPr>
        <p:spPr>
          <a:xfrm>
            <a:off x="811975" y="1188711"/>
            <a:ext cx="4150800" cy="32929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         Sensor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hujan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atau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raindrop sensor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adalah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sebuah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sensor yang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dapat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mendeteksi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keberadaan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atau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intensitas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air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hujan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. Sensor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ini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biasanya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terdiri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dari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dua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bagian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,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yaitu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papan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sensor yang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memiliki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pola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konduktif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pada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permukaannya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, dan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modul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elektronik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yang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mengolah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sinyal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dari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papan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sensor.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Prinsip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kerja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sensor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hujan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adalah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memanfaatkan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perubahan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resistansi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listrik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pada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papan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sensor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akibat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terkena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air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hujan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.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Semakin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banyak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air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hujan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yang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menempel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pada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papan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sensor,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semakin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rendah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resistansinya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, dan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sebaliknya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.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Sinyal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resistansi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ini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kemudian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dikonversi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menjadi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tegangan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analog oleh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modul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elektronik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, yang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dapat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dibaca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oleh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mikrokontroler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latin typeface="Alexandria" panose="020B0604020202020204" charset="-78"/>
                <a:cs typeface="Alexandria" panose="020B0604020202020204" charset="-78"/>
              </a:rPr>
              <a:t>seperti</a:t>
            </a:r>
            <a:r>
              <a:rPr lang="en-US" dirty="0">
                <a:latin typeface="Alexandria" panose="020B0604020202020204" charset="-78"/>
                <a:cs typeface="Alexandria" panose="020B0604020202020204" charset="-78"/>
              </a:rPr>
              <a:t> Arduino</a:t>
            </a:r>
          </a:p>
        </p:txBody>
      </p:sp>
      <p:pic>
        <p:nvPicPr>
          <p:cNvPr id="1026" name="Picture 2" descr="Rain Sensor - Sari Teknologi - Robotik">
            <a:extLst>
              <a:ext uri="{FF2B5EF4-FFF2-40B4-BE49-F238E27FC236}">
                <a16:creationId xmlns:a16="http://schemas.microsoft.com/office/drawing/2014/main" id="{CE011276-696E-2A49-0ECE-631AE4A1F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8148" y="1263570"/>
            <a:ext cx="3117177" cy="3117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92A97-5164-9C8D-5094-FC2C409FF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13305"/>
            <a:ext cx="7704000" cy="572700"/>
          </a:xfrm>
        </p:spPr>
        <p:txBody>
          <a:bodyPr/>
          <a:lstStyle/>
          <a:p>
            <a:r>
              <a:rPr lang="en-ID" dirty="0"/>
              <a:t>Skema </a:t>
            </a:r>
            <a:r>
              <a:rPr lang="en-ID" dirty="0" err="1"/>
              <a:t>Rangkaian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409703-1CE2-915B-4697-CE0C0765F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101" y="1035305"/>
            <a:ext cx="5497983" cy="3812470"/>
          </a:xfrm>
          <a:prstGeom prst="rect">
            <a:avLst/>
          </a:prstGeom>
        </p:spPr>
      </p:pic>
      <p:grpSp>
        <p:nvGrpSpPr>
          <p:cNvPr id="4" name="Google Shape;2076;p49">
            <a:extLst>
              <a:ext uri="{FF2B5EF4-FFF2-40B4-BE49-F238E27FC236}">
                <a16:creationId xmlns:a16="http://schemas.microsoft.com/office/drawing/2014/main" id="{909FBC60-5DD1-4817-81BA-584603FBDC06}"/>
              </a:ext>
            </a:extLst>
          </p:cNvPr>
          <p:cNvGrpSpPr/>
          <p:nvPr/>
        </p:nvGrpSpPr>
        <p:grpSpPr>
          <a:xfrm>
            <a:off x="650581" y="824071"/>
            <a:ext cx="1117636" cy="843194"/>
            <a:chOff x="3955500" y="2414250"/>
            <a:chExt cx="869350" cy="655825"/>
          </a:xfrm>
        </p:grpSpPr>
        <p:sp>
          <p:nvSpPr>
            <p:cNvPr id="5" name="Google Shape;2077;p49">
              <a:extLst>
                <a:ext uri="{FF2B5EF4-FFF2-40B4-BE49-F238E27FC236}">
                  <a16:creationId xmlns:a16="http://schemas.microsoft.com/office/drawing/2014/main" id="{4D89252E-5569-DC73-C484-97B8CC3F5C6A}"/>
                </a:ext>
              </a:extLst>
            </p:cNvPr>
            <p:cNvSpPr/>
            <p:nvPr/>
          </p:nvSpPr>
          <p:spPr>
            <a:xfrm>
              <a:off x="3955500" y="2414250"/>
              <a:ext cx="869350" cy="655825"/>
            </a:xfrm>
            <a:custGeom>
              <a:avLst/>
              <a:gdLst/>
              <a:ahLst/>
              <a:cxnLst/>
              <a:rect l="l" t="t" r="r" b="b"/>
              <a:pathLst>
                <a:path w="34774" h="26233" extrusionOk="0">
                  <a:moveTo>
                    <a:pt x="14738" y="502"/>
                  </a:moveTo>
                  <a:cubicBezTo>
                    <a:pt x="16487" y="502"/>
                    <a:pt x="18249" y="1074"/>
                    <a:pt x="19728" y="2254"/>
                  </a:cubicBezTo>
                  <a:cubicBezTo>
                    <a:pt x="21065" y="3288"/>
                    <a:pt x="21947" y="4686"/>
                    <a:pt x="22403" y="6206"/>
                  </a:cubicBezTo>
                  <a:cubicBezTo>
                    <a:pt x="23071" y="8607"/>
                    <a:pt x="22646" y="11343"/>
                    <a:pt x="20944" y="13470"/>
                  </a:cubicBezTo>
                  <a:cubicBezTo>
                    <a:pt x="19352" y="15429"/>
                    <a:pt x="17005" y="16452"/>
                    <a:pt x="14651" y="16452"/>
                  </a:cubicBezTo>
                  <a:cubicBezTo>
                    <a:pt x="12914" y="16452"/>
                    <a:pt x="11173" y="15895"/>
                    <a:pt x="9728" y="14747"/>
                  </a:cubicBezTo>
                  <a:cubicBezTo>
                    <a:pt x="8269" y="13531"/>
                    <a:pt x="7296" y="11951"/>
                    <a:pt x="6931" y="10188"/>
                  </a:cubicBezTo>
                  <a:cubicBezTo>
                    <a:pt x="6445" y="7908"/>
                    <a:pt x="6931" y="5446"/>
                    <a:pt x="8481" y="3501"/>
                  </a:cubicBezTo>
                  <a:cubicBezTo>
                    <a:pt x="10067" y="1532"/>
                    <a:pt x="12391" y="502"/>
                    <a:pt x="14738" y="502"/>
                  </a:cubicBezTo>
                  <a:close/>
                  <a:moveTo>
                    <a:pt x="25928" y="6510"/>
                  </a:moveTo>
                  <a:cubicBezTo>
                    <a:pt x="28117" y="6510"/>
                    <a:pt x="29941" y="8303"/>
                    <a:pt x="29941" y="10552"/>
                  </a:cubicBezTo>
                  <a:cubicBezTo>
                    <a:pt x="29941" y="10917"/>
                    <a:pt x="29910" y="11251"/>
                    <a:pt x="29789" y="11647"/>
                  </a:cubicBezTo>
                  <a:lnTo>
                    <a:pt x="29698" y="12011"/>
                  </a:lnTo>
                  <a:lnTo>
                    <a:pt x="29698" y="12011"/>
                  </a:lnTo>
                  <a:lnTo>
                    <a:pt x="30062" y="11920"/>
                  </a:lnTo>
                  <a:cubicBezTo>
                    <a:pt x="30366" y="11829"/>
                    <a:pt x="30670" y="11799"/>
                    <a:pt x="30944" y="11799"/>
                  </a:cubicBezTo>
                  <a:lnTo>
                    <a:pt x="31400" y="11799"/>
                  </a:lnTo>
                  <a:cubicBezTo>
                    <a:pt x="31430" y="11799"/>
                    <a:pt x="31521" y="11829"/>
                    <a:pt x="31582" y="11829"/>
                  </a:cubicBezTo>
                  <a:cubicBezTo>
                    <a:pt x="31612" y="11829"/>
                    <a:pt x="31704" y="11859"/>
                    <a:pt x="31734" y="11859"/>
                  </a:cubicBezTo>
                  <a:cubicBezTo>
                    <a:pt x="31764" y="11859"/>
                    <a:pt x="31856" y="11920"/>
                    <a:pt x="31886" y="11920"/>
                  </a:cubicBezTo>
                  <a:cubicBezTo>
                    <a:pt x="31916" y="11920"/>
                    <a:pt x="32008" y="11951"/>
                    <a:pt x="32038" y="11951"/>
                  </a:cubicBezTo>
                  <a:cubicBezTo>
                    <a:pt x="32099" y="11951"/>
                    <a:pt x="32160" y="11981"/>
                    <a:pt x="32190" y="11981"/>
                  </a:cubicBezTo>
                  <a:cubicBezTo>
                    <a:pt x="32220" y="12011"/>
                    <a:pt x="32312" y="12011"/>
                    <a:pt x="32342" y="12072"/>
                  </a:cubicBezTo>
                  <a:cubicBezTo>
                    <a:pt x="32372" y="12072"/>
                    <a:pt x="32403" y="12102"/>
                    <a:pt x="32464" y="12102"/>
                  </a:cubicBezTo>
                  <a:cubicBezTo>
                    <a:pt x="32524" y="12102"/>
                    <a:pt x="32555" y="12133"/>
                    <a:pt x="32646" y="12163"/>
                  </a:cubicBezTo>
                  <a:cubicBezTo>
                    <a:pt x="32676" y="12163"/>
                    <a:pt x="32676" y="12224"/>
                    <a:pt x="32707" y="12224"/>
                  </a:cubicBezTo>
                  <a:cubicBezTo>
                    <a:pt x="32798" y="12254"/>
                    <a:pt x="32828" y="12285"/>
                    <a:pt x="32919" y="12315"/>
                  </a:cubicBezTo>
                  <a:lnTo>
                    <a:pt x="32950" y="12376"/>
                  </a:lnTo>
                  <a:cubicBezTo>
                    <a:pt x="33011" y="12406"/>
                    <a:pt x="33071" y="12467"/>
                    <a:pt x="33132" y="12528"/>
                  </a:cubicBezTo>
                  <a:cubicBezTo>
                    <a:pt x="33254" y="12589"/>
                    <a:pt x="33315" y="12680"/>
                    <a:pt x="33406" y="12741"/>
                  </a:cubicBezTo>
                  <a:lnTo>
                    <a:pt x="33436" y="12771"/>
                  </a:lnTo>
                  <a:cubicBezTo>
                    <a:pt x="33527" y="12862"/>
                    <a:pt x="33558" y="12923"/>
                    <a:pt x="33619" y="13014"/>
                  </a:cubicBezTo>
                  <a:cubicBezTo>
                    <a:pt x="33619" y="13045"/>
                    <a:pt x="33679" y="13045"/>
                    <a:pt x="33679" y="13075"/>
                  </a:cubicBezTo>
                  <a:cubicBezTo>
                    <a:pt x="33710" y="13166"/>
                    <a:pt x="33771" y="13227"/>
                    <a:pt x="33831" y="13318"/>
                  </a:cubicBezTo>
                  <a:cubicBezTo>
                    <a:pt x="33831" y="13349"/>
                    <a:pt x="33862" y="13349"/>
                    <a:pt x="33862" y="13379"/>
                  </a:cubicBezTo>
                  <a:lnTo>
                    <a:pt x="33983" y="13622"/>
                  </a:lnTo>
                  <a:cubicBezTo>
                    <a:pt x="33983" y="13653"/>
                    <a:pt x="34014" y="13683"/>
                    <a:pt x="34014" y="13744"/>
                  </a:cubicBezTo>
                  <a:cubicBezTo>
                    <a:pt x="34014" y="13805"/>
                    <a:pt x="34044" y="13896"/>
                    <a:pt x="34075" y="13957"/>
                  </a:cubicBezTo>
                  <a:cubicBezTo>
                    <a:pt x="34075" y="13987"/>
                    <a:pt x="34135" y="14048"/>
                    <a:pt x="34135" y="14078"/>
                  </a:cubicBezTo>
                  <a:cubicBezTo>
                    <a:pt x="34166" y="14139"/>
                    <a:pt x="34166" y="14230"/>
                    <a:pt x="34196" y="14291"/>
                  </a:cubicBezTo>
                  <a:cubicBezTo>
                    <a:pt x="34196" y="14352"/>
                    <a:pt x="34257" y="14382"/>
                    <a:pt x="34257" y="14413"/>
                  </a:cubicBezTo>
                  <a:cubicBezTo>
                    <a:pt x="34257" y="14534"/>
                    <a:pt x="34287" y="14595"/>
                    <a:pt x="34287" y="14686"/>
                  </a:cubicBezTo>
                  <a:lnTo>
                    <a:pt x="34287" y="14808"/>
                  </a:lnTo>
                  <a:cubicBezTo>
                    <a:pt x="34318" y="14899"/>
                    <a:pt x="34318" y="15051"/>
                    <a:pt x="34318" y="15172"/>
                  </a:cubicBezTo>
                  <a:cubicBezTo>
                    <a:pt x="34318" y="16966"/>
                    <a:pt x="32919" y="18486"/>
                    <a:pt x="31278" y="18668"/>
                  </a:cubicBezTo>
                  <a:lnTo>
                    <a:pt x="25594" y="18668"/>
                  </a:lnTo>
                  <a:lnTo>
                    <a:pt x="25594" y="17726"/>
                  </a:lnTo>
                  <a:lnTo>
                    <a:pt x="25594" y="12558"/>
                  </a:lnTo>
                  <a:lnTo>
                    <a:pt x="28087" y="15112"/>
                  </a:lnTo>
                  <a:cubicBezTo>
                    <a:pt x="28147" y="15142"/>
                    <a:pt x="28216" y="15157"/>
                    <a:pt x="28277" y="15157"/>
                  </a:cubicBezTo>
                  <a:cubicBezTo>
                    <a:pt x="28337" y="15157"/>
                    <a:pt x="28391" y="15142"/>
                    <a:pt x="28421" y="15112"/>
                  </a:cubicBezTo>
                  <a:cubicBezTo>
                    <a:pt x="28512" y="14990"/>
                    <a:pt x="28512" y="14838"/>
                    <a:pt x="28421" y="14747"/>
                  </a:cubicBezTo>
                  <a:lnTo>
                    <a:pt x="25533" y="11799"/>
                  </a:lnTo>
                  <a:cubicBezTo>
                    <a:pt x="25503" y="11768"/>
                    <a:pt x="25473" y="11707"/>
                    <a:pt x="25381" y="11707"/>
                  </a:cubicBezTo>
                  <a:cubicBezTo>
                    <a:pt x="25351" y="11707"/>
                    <a:pt x="25290" y="11768"/>
                    <a:pt x="25229" y="11799"/>
                  </a:cubicBezTo>
                  <a:lnTo>
                    <a:pt x="22311" y="14747"/>
                  </a:lnTo>
                  <a:cubicBezTo>
                    <a:pt x="22251" y="14868"/>
                    <a:pt x="22251" y="15020"/>
                    <a:pt x="22311" y="15112"/>
                  </a:cubicBezTo>
                  <a:cubicBezTo>
                    <a:pt x="22342" y="15142"/>
                    <a:pt x="22403" y="15172"/>
                    <a:pt x="22463" y="15172"/>
                  </a:cubicBezTo>
                  <a:cubicBezTo>
                    <a:pt x="22494" y="15172"/>
                    <a:pt x="22585" y="15142"/>
                    <a:pt x="22615" y="15112"/>
                  </a:cubicBezTo>
                  <a:lnTo>
                    <a:pt x="25138" y="12558"/>
                  </a:lnTo>
                  <a:lnTo>
                    <a:pt x="25138" y="17756"/>
                  </a:lnTo>
                  <a:lnTo>
                    <a:pt x="25138" y="18668"/>
                  </a:lnTo>
                  <a:lnTo>
                    <a:pt x="15168" y="18668"/>
                  </a:lnTo>
                  <a:cubicBezTo>
                    <a:pt x="15108" y="18668"/>
                    <a:pt x="15016" y="18638"/>
                    <a:pt x="14956" y="18638"/>
                  </a:cubicBezTo>
                  <a:lnTo>
                    <a:pt x="14895" y="18638"/>
                  </a:lnTo>
                  <a:cubicBezTo>
                    <a:pt x="14834" y="18607"/>
                    <a:pt x="14712" y="18607"/>
                    <a:pt x="14652" y="18546"/>
                  </a:cubicBezTo>
                  <a:lnTo>
                    <a:pt x="14591" y="18546"/>
                  </a:lnTo>
                  <a:cubicBezTo>
                    <a:pt x="14530" y="18546"/>
                    <a:pt x="14439" y="18516"/>
                    <a:pt x="14378" y="18486"/>
                  </a:cubicBezTo>
                  <a:cubicBezTo>
                    <a:pt x="14378" y="18455"/>
                    <a:pt x="14348" y="18455"/>
                    <a:pt x="14348" y="18455"/>
                  </a:cubicBezTo>
                  <a:cubicBezTo>
                    <a:pt x="14196" y="18364"/>
                    <a:pt x="14044" y="18242"/>
                    <a:pt x="13892" y="18151"/>
                  </a:cubicBezTo>
                  <a:lnTo>
                    <a:pt x="13831" y="18151"/>
                  </a:lnTo>
                  <a:cubicBezTo>
                    <a:pt x="13679" y="18030"/>
                    <a:pt x="13527" y="17878"/>
                    <a:pt x="13436" y="17726"/>
                  </a:cubicBezTo>
                  <a:cubicBezTo>
                    <a:pt x="13345" y="17634"/>
                    <a:pt x="13314" y="17604"/>
                    <a:pt x="13284" y="17543"/>
                  </a:cubicBezTo>
                  <a:cubicBezTo>
                    <a:pt x="13223" y="17543"/>
                    <a:pt x="13223" y="17483"/>
                    <a:pt x="13223" y="17483"/>
                  </a:cubicBezTo>
                  <a:cubicBezTo>
                    <a:pt x="13193" y="17422"/>
                    <a:pt x="13162" y="17391"/>
                    <a:pt x="13132" y="17300"/>
                  </a:cubicBezTo>
                  <a:cubicBezTo>
                    <a:pt x="13071" y="17300"/>
                    <a:pt x="13071" y="17270"/>
                    <a:pt x="13071" y="17270"/>
                  </a:cubicBezTo>
                  <a:cubicBezTo>
                    <a:pt x="13041" y="17239"/>
                    <a:pt x="13041" y="17179"/>
                    <a:pt x="13010" y="17118"/>
                  </a:cubicBezTo>
                  <a:cubicBezTo>
                    <a:pt x="12980" y="17118"/>
                    <a:pt x="12980" y="17087"/>
                    <a:pt x="12980" y="17087"/>
                  </a:cubicBezTo>
                  <a:cubicBezTo>
                    <a:pt x="12919" y="16996"/>
                    <a:pt x="12919" y="16935"/>
                    <a:pt x="12889" y="16844"/>
                  </a:cubicBezTo>
                  <a:lnTo>
                    <a:pt x="12889" y="16844"/>
                  </a:lnTo>
                  <a:cubicBezTo>
                    <a:pt x="13514" y="16987"/>
                    <a:pt x="14150" y="17057"/>
                    <a:pt x="14785" y="17057"/>
                  </a:cubicBezTo>
                  <a:cubicBezTo>
                    <a:pt x="17268" y="17057"/>
                    <a:pt x="19729" y="15978"/>
                    <a:pt x="21400" y="13896"/>
                  </a:cubicBezTo>
                  <a:cubicBezTo>
                    <a:pt x="22859" y="12011"/>
                    <a:pt x="23436" y="9792"/>
                    <a:pt x="23193" y="7604"/>
                  </a:cubicBezTo>
                  <a:cubicBezTo>
                    <a:pt x="23892" y="6935"/>
                    <a:pt x="24865" y="6510"/>
                    <a:pt x="25928" y="6510"/>
                  </a:cubicBezTo>
                  <a:close/>
                  <a:moveTo>
                    <a:pt x="7509" y="16632"/>
                  </a:moveTo>
                  <a:cubicBezTo>
                    <a:pt x="7677" y="16632"/>
                    <a:pt x="7848" y="16693"/>
                    <a:pt x="7995" y="16814"/>
                  </a:cubicBezTo>
                  <a:cubicBezTo>
                    <a:pt x="8299" y="17087"/>
                    <a:pt x="8360" y="17574"/>
                    <a:pt x="8117" y="17878"/>
                  </a:cubicBezTo>
                  <a:lnTo>
                    <a:pt x="1977" y="25477"/>
                  </a:lnTo>
                  <a:cubicBezTo>
                    <a:pt x="1839" y="25666"/>
                    <a:pt x="1623" y="25758"/>
                    <a:pt x="1402" y="25758"/>
                  </a:cubicBezTo>
                  <a:cubicBezTo>
                    <a:pt x="1232" y="25758"/>
                    <a:pt x="1058" y="25704"/>
                    <a:pt x="913" y="25598"/>
                  </a:cubicBezTo>
                  <a:cubicBezTo>
                    <a:pt x="578" y="25325"/>
                    <a:pt x="548" y="24869"/>
                    <a:pt x="822" y="24534"/>
                  </a:cubicBezTo>
                  <a:lnTo>
                    <a:pt x="6931" y="16935"/>
                  </a:lnTo>
                  <a:cubicBezTo>
                    <a:pt x="7084" y="16731"/>
                    <a:pt x="7295" y="16632"/>
                    <a:pt x="7509" y="16632"/>
                  </a:cubicBezTo>
                  <a:close/>
                  <a:moveTo>
                    <a:pt x="14709" y="0"/>
                  </a:moveTo>
                  <a:cubicBezTo>
                    <a:pt x="12230" y="0"/>
                    <a:pt x="9771" y="1082"/>
                    <a:pt x="8086" y="3166"/>
                  </a:cubicBezTo>
                  <a:cubicBezTo>
                    <a:pt x="5259" y="6753"/>
                    <a:pt x="5746" y="11951"/>
                    <a:pt x="9241" y="14899"/>
                  </a:cubicBezTo>
                  <a:lnTo>
                    <a:pt x="8086" y="16327"/>
                  </a:lnTo>
                  <a:cubicBezTo>
                    <a:pt x="7903" y="16220"/>
                    <a:pt x="7705" y="16169"/>
                    <a:pt x="7507" y="16169"/>
                  </a:cubicBezTo>
                  <a:cubicBezTo>
                    <a:pt x="7148" y="16169"/>
                    <a:pt x="6791" y="16337"/>
                    <a:pt x="6536" y="16631"/>
                  </a:cubicBezTo>
                  <a:lnTo>
                    <a:pt x="426" y="24230"/>
                  </a:lnTo>
                  <a:cubicBezTo>
                    <a:pt x="1" y="24747"/>
                    <a:pt x="92" y="25537"/>
                    <a:pt x="609" y="25963"/>
                  </a:cubicBezTo>
                  <a:cubicBezTo>
                    <a:pt x="843" y="26145"/>
                    <a:pt x="1122" y="26232"/>
                    <a:pt x="1397" y="26232"/>
                  </a:cubicBezTo>
                  <a:cubicBezTo>
                    <a:pt x="1766" y="26232"/>
                    <a:pt x="2128" y="26076"/>
                    <a:pt x="2372" y="25781"/>
                  </a:cubicBezTo>
                  <a:lnTo>
                    <a:pt x="8481" y="18182"/>
                  </a:lnTo>
                  <a:cubicBezTo>
                    <a:pt x="8846" y="17726"/>
                    <a:pt x="8816" y="17087"/>
                    <a:pt x="8451" y="16631"/>
                  </a:cubicBezTo>
                  <a:lnTo>
                    <a:pt x="9576" y="15203"/>
                  </a:lnTo>
                  <a:cubicBezTo>
                    <a:pt x="10427" y="15872"/>
                    <a:pt x="11339" y="16327"/>
                    <a:pt x="12281" y="16571"/>
                  </a:cubicBezTo>
                  <a:cubicBezTo>
                    <a:pt x="12585" y="18030"/>
                    <a:pt x="13831" y="19093"/>
                    <a:pt x="15351" y="19093"/>
                  </a:cubicBezTo>
                  <a:lnTo>
                    <a:pt x="31369" y="19093"/>
                  </a:lnTo>
                  <a:lnTo>
                    <a:pt x="31369" y="19063"/>
                  </a:lnTo>
                  <a:cubicBezTo>
                    <a:pt x="33284" y="18820"/>
                    <a:pt x="34774" y="17148"/>
                    <a:pt x="34774" y="15172"/>
                  </a:cubicBezTo>
                  <a:cubicBezTo>
                    <a:pt x="34774" y="13051"/>
                    <a:pt x="33099" y="11311"/>
                    <a:pt x="31049" y="11311"/>
                  </a:cubicBezTo>
                  <a:cubicBezTo>
                    <a:pt x="31014" y="11311"/>
                    <a:pt x="30979" y="11311"/>
                    <a:pt x="30944" y="11312"/>
                  </a:cubicBezTo>
                  <a:cubicBezTo>
                    <a:pt x="30761" y="11312"/>
                    <a:pt x="30518" y="11312"/>
                    <a:pt x="30336" y="11343"/>
                  </a:cubicBezTo>
                  <a:cubicBezTo>
                    <a:pt x="30366" y="11039"/>
                    <a:pt x="30397" y="10765"/>
                    <a:pt x="30397" y="10461"/>
                  </a:cubicBezTo>
                  <a:cubicBezTo>
                    <a:pt x="30397" y="7969"/>
                    <a:pt x="28360" y="5932"/>
                    <a:pt x="25898" y="5932"/>
                  </a:cubicBezTo>
                  <a:cubicBezTo>
                    <a:pt x="24804" y="5932"/>
                    <a:pt x="23831" y="6327"/>
                    <a:pt x="23041" y="6966"/>
                  </a:cubicBezTo>
                  <a:cubicBezTo>
                    <a:pt x="22707" y="5020"/>
                    <a:pt x="21673" y="3197"/>
                    <a:pt x="20001" y="1859"/>
                  </a:cubicBezTo>
                  <a:cubicBezTo>
                    <a:pt x="18438" y="609"/>
                    <a:pt x="16568" y="0"/>
                    <a:pt x="147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78;p49">
              <a:extLst>
                <a:ext uri="{FF2B5EF4-FFF2-40B4-BE49-F238E27FC236}">
                  <a16:creationId xmlns:a16="http://schemas.microsoft.com/office/drawing/2014/main" id="{B335E7B3-4CF4-CE73-32AD-5862759AC25D}"/>
                </a:ext>
              </a:extLst>
            </p:cNvPr>
            <p:cNvSpPr/>
            <p:nvPr/>
          </p:nvSpPr>
          <p:spPr>
            <a:xfrm>
              <a:off x="4143975" y="2449075"/>
              <a:ext cx="366275" cy="353550"/>
            </a:xfrm>
            <a:custGeom>
              <a:avLst/>
              <a:gdLst/>
              <a:ahLst/>
              <a:cxnLst/>
              <a:rect l="l" t="t" r="r" b="b"/>
              <a:pathLst>
                <a:path w="14651" h="14142" extrusionOk="0">
                  <a:moveTo>
                    <a:pt x="7143" y="442"/>
                  </a:moveTo>
                  <a:cubicBezTo>
                    <a:pt x="8591" y="442"/>
                    <a:pt x="10051" y="917"/>
                    <a:pt x="11277" y="1895"/>
                  </a:cubicBezTo>
                  <a:cubicBezTo>
                    <a:pt x="12918" y="3232"/>
                    <a:pt x="13739" y="5147"/>
                    <a:pt x="13800" y="7062"/>
                  </a:cubicBezTo>
                  <a:lnTo>
                    <a:pt x="13800" y="7427"/>
                  </a:lnTo>
                  <a:cubicBezTo>
                    <a:pt x="13283" y="7244"/>
                    <a:pt x="12797" y="7123"/>
                    <a:pt x="12310" y="7123"/>
                  </a:cubicBezTo>
                  <a:cubicBezTo>
                    <a:pt x="10365" y="7123"/>
                    <a:pt x="8784" y="8612"/>
                    <a:pt x="8572" y="10466"/>
                  </a:cubicBezTo>
                  <a:cubicBezTo>
                    <a:pt x="8268" y="10406"/>
                    <a:pt x="8025" y="10375"/>
                    <a:pt x="7721" y="10375"/>
                  </a:cubicBezTo>
                  <a:cubicBezTo>
                    <a:pt x="6110" y="10375"/>
                    <a:pt x="4772" y="11591"/>
                    <a:pt x="4620" y="13141"/>
                  </a:cubicBezTo>
                  <a:cubicBezTo>
                    <a:pt x="4073" y="12898"/>
                    <a:pt x="3526" y="12564"/>
                    <a:pt x="3040" y="12199"/>
                  </a:cubicBezTo>
                  <a:cubicBezTo>
                    <a:pt x="1976" y="11348"/>
                    <a:pt x="1246" y="10254"/>
                    <a:pt x="882" y="9038"/>
                  </a:cubicBezTo>
                  <a:cubicBezTo>
                    <a:pt x="213" y="7032"/>
                    <a:pt x="578" y="4691"/>
                    <a:pt x="2006" y="2898"/>
                  </a:cubicBezTo>
                  <a:cubicBezTo>
                    <a:pt x="3308" y="1284"/>
                    <a:pt x="5215" y="442"/>
                    <a:pt x="7143" y="442"/>
                  </a:cubicBezTo>
                  <a:close/>
                  <a:moveTo>
                    <a:pt x="12280" y="7640"/>
                  </a:moveTo>
                  <a:cubicBezTo>
                    <a:pt x="12766" y="7640"/>
                    <a:pt x="13222" y="7731"/>
                    <a:pt x="13678" y="7974"/>
                  </a:cubicBezTo>
                  <a:cubicBezTo>
                    <a:pt x="13526" y="9099"/>
                    <a:pt x="13070" y="10223"/>
                    <a:pt x="12310" y="11196"/>
                  </a:cubicBezTo>
                  <a:cubicBezTo>
                    <a:pt x="11019" y="12821"/>
                    <a:pt x="9108" y="13664"/>
                    <a:pt x="7175" y="13664"/>
                  </a:cubicBezTo>
                  <a:cubicBezTo>
                    <a:pt x="6468" y="13664"/>
                    <a:pt x="5759" y="13551"/>
                    <a:pt x="5076" y="13324"/>
                  </a:cubicBezTo>
                  <a:cubicBezTo>
                    <a:pt x="5167" y="11956"/>
                    <a:pt x="6292" y="10861"/>
                    <a:pt x="7721" y="10861"/>
                  </a:cubicBezTo>
                  <a:cubicBezTo>
                    <a:pt x="8055" y="10861"/>
                    <a:pt x="8389" y="10922"/>
                    <a:pt x="8693" y="11044"/>
                  </a:cubicBezTo>
                  <a:lnTo>
                    <a:pt x="8997" y="11165"/>
                  </a:lnTo>
                  <a:lnTo>
                    <a:pt x="8997" y="10831"/>
                  </a:lnTo>
                  <a:cubicBezTo>
                    <a:pt x="9028" y="9068"/>
                    <a:pt x="10517" y="7640"/>
                    <a:pt x="12280" y="7640"/>
                  </a:cubicBezTo>
                  <a:close/>
                  <a:moveTo>
                    <a:pt x="7173" y="0"/>
                  </a:moveTo>
                  <a:cubicBezTo>
                    <a:pt x="5095" y="0"/>
                    <a:pt x="3034" y="914"/>
                    <a:pt x="1641" y="2655"/>
                  </a:cubicBezTo>
                  <a:cubicBezTo>
                    <a:pt x="486" y="4083"/>
                    <a:pt x="0" y="5816"/>
                    <a:pt x="122" y="7518"/>
                  </a:cubicBezTo>
                  <a:cubicBezTo>
                    <a:pt x="213" y="9463"/>
                    <a:pt x="1094" y="11317"/>
                    <a:pt x="2736" y="12594"/>
                  </a:cubicBezTo>
                  <a:cubicBezTo>
                    <a:pt x="4037" y="13635"/>
                    <a:pt x="5600" y="14141"/>
                    <a:pt x="7153" y="14141"/>
                  </a:cubicBezTo>
                  <a:cubicBezTo>
                    <a:pt x="9228" y="14141"/>
                    <a:pt x="11284" y="13238"/>
                    <a:pt x="12675" y="11500"/>
                  </a:cubicBezTo>
                  <a:cubicBezTo>
                    <a:pt x="14468" y="9251"/>
                    <a:pt x="14651" y="6302"/>
                    <a:pt x="13496" y="3901"/>
                  </a:cubicBezTo>
                  <a:cubicBezTo>
                    <a:pt x="13040" y="3019"/>
                    <a:pt x="12371" y="2199"/>
                    <a:pt x="11581" y="1560"/>
                  </a:cubicBezTo>
                  <a:cubicBezTo>
                    <a:pt x="10282" y="509"/>
                    <a:pt x="8723" y="0"/>
                    <a:pt x="7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79;p49">
              <a:extLst>
                <a:ext uri="{FF2B5EF4-FFF2-40B4-BE49-F238E27FC236}">
                  <a16:creationId xmlns:a16="http://schemas.microsoft.com/office/drawing/2014/main" id="{C47FAEBE-7E69-184B-C007-3ABAA22D394A}"/>
                </a:ext>
              </a:extLst>
            </p:cNvPr>
            <p:cNvSpPr/>
            <p:nvPr/>
          </p:nvSpPr>
          <p:spPr>
            <a:xfrm>
              <a:off x="4213125" y="2488025"/>
              <a:ext cx="198350" cy="60975"/>
            </a:xfrm>
            <a:custGeom>
              <a:avLst/>
              <a:gdLst/>
              <a:ahLst/>
              <a:cxnLst/>
              <a:rect l="l" t="t" r="r" b="b"/>
              <a:pathLst>
                <a:path w="7934" h="2439" extrusionOk="0">
                  <a:moveTo>
                    <a:pt x="4386" y="0"/>
                  </a:moveTo>
                  <a:cubicBezTo>
                    <a:pt x="2769" y="0"/>
                    <a:pt x="1167" y="703"/>
                    <a:pt x="91" y="2039"/>
                  </a:cubicBezTo>
                  <a:cubicBezTo>
                    <a:pt x="0" y="2161"/>
                    <a:pt x="0" y="2312"/>
                    <a:pt x="122" y="2373"/>
                  </a:cubicBezTo>
                  <a:cubicBezTo>
                    <a:pt x="178" y="2416"/>
                    <a:pt x="241" y="2438"/>
                    <a:pt x="298" y="2438"/>
                  </a:cubicBezTo>
                  <a:cubicBezTo>
                    <a:pt x="365" y="2438"/>
                    <a:pt x="423" y="2408"/>
                    <a:pt x="456" y="2343"/>
                  </a:cubicBezTo>
                  <a:cubicBezTo>
                    <a:pt x="1461" y="1113"/>
                    <a:pt x="2910" y="475"/>
                    <a:pt x="4376" y="475"/>
                  </a:cubicBezTo>
                  <a:cubicBezTo>
                    <a:pt x="5482" y="475"/>
                    <a:pt x="6597" y="838"/>
                    <a:pt x="7538" y="1583"/>
                  </a:cubicBezTo>
                  <a:cubicBezTo>
                    <a:pt x="7581" y="1625"/>
                    <a:pt x="7636" y="1648"/>
                    <a:pt x="7692" y="1648"/>
                  </a:cubicBezTo>
                  <a:cubicBezTo>
                    <a:pt x="7757" y="1648"/>
                    <a:pt x="7824" y="1618"/>
                    <a:pt x="7873" y="1553"/>
                  </a:cubicBezTo>
                  <a:cubicBezTo>
                    <a:pt x="7933" y="1431"/>
                    <a:pt x="7933" y="1279"/>
                    <a:pt x="7842" y="1218"/>
                  </a:cubicBezTo>
                  <a:cubicBezTo>
                    <a:pt x="6825" y="397"/>
                    <a:pt x="5601" y="0"/>
                    <a:pt x="4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80;p49">
              <a:extLst>
                <a:ext uri="{FF2B5EF4-FFF2-40B4-BE49-F238E27FC236}">
                  <a16:creationId xmlns:a16="http://schemas.microsoft.com/office/drawing/2014/main" id="{CF7AB530-9CC6-B235-F761-CE3BD3639A5C}"/>
                </a:ext>
              </a:extLst>
            </p:cNvPr>
            <p:cNvSpPr/>
            <p:nvPr/>
          </p:nvSpPr>
          <p:spPr>
            <a:xfrm>
              <a:off x="4331650" y="2910575"/>
              <a:ext cx="362500" cy="11425"/>
            </a:xfrm>
            <a:custGeom>
              <a:avLst/>
              <a:gdLst/>
              <a:ahLst/>
              <a:cxnLst/>
              <a:rect l="l" t="t" r="r" b="b"/>
              <a:pathLst>
                <a:path w="14500" h="457" extrusionOk="0">
                  <a:moveTo>
                    <a:pt x="244" y="0"/>
                  </a:moveTo>
                  <a:cubicBezTo>
                    <a:pt x="122" y="0"/>
                    <a:pt x="1" y="12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lnTo>
                    <a:pt x="14256" y="456"/>
                  </a:lnTo>
                  <a:cubicBezTo>
                    <a:pt x="14378" y="456"/>
                    <a:pt x="14500" y="335"/>
                    <a:pt x="14500" y="213"/>
                  </a:cubicBezTo>
                  <a:cubicBezTo>
                    <a:pt x="14500" y="122"/>
                    <a:pt x="14378" y="0"/>
                    <a:pt x="14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81;p49">
              <a:extLst>
                <a:ext uri="{FF2B5EF4-FFF2-40B4-BE49-F238E27FC236}">
                  <a16:creationId xmlns:a16="http://schemas.microsoft.com/office/drawing/2014/main" id="{B9CF0756-6972-BFCF-F882-882FB108DF05}"/>
                </a:ext>
              </a:extLst>
            </p:cNvPr>
            <p:cNvSpPr/>
            <p:nvPr/>
          </p:nvSpPr>
          <p:spPr>
            <a:xfrm>
              <a:off x="4716925" y="2910575"/>
              <a:ext cx="36500" cy="11425"/>
            </a:xfrm>
            <a:custGeom>
              <a:avLst/>
              <a:gdLst/>
              <a:ahLst/>
              <a:cxnLst/>
              <a:rect l="l" t="t" r="r" b="b"/>
              <a:pathLst>
                <a:path w="1460" h="457" extrusionOk="0">
                  <a:moveTo>
                    <a:pt x="213" y="0"/>
                  </a:moveTo>
                  <a:cubicBezTo>
                    <a:pt x="92" y="0"/>
                    <a:pt x="0" y="12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lnTo>
                    <a:pt x="1247" y="456"/>
                  </a:lnTo>
                  <a:cubicBezTo>
                    <a:pt x="1368" y="456"/>
                    <a:pt x="1459" y="335"/>
                    <a:pt x="1459" y="213"/>
                  </a:cubicBezTo>
                  <a:cubicBezTo>
                    <a:pt x="1459" y="122"/>
                    <a:pt x="1399" y="0"/>
                    <a:pt x="12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2076;p49">
            <a:extLst>
              <a:ext uri="{FF2B5EF4-FFF2-40B4-BE49-F238E27FC236}">
                <a16:creationId xmlns:a16="http://schemas.microsoft.com/office/drawing/2014/main" id="{D44B6D30-C665-629B-FAF5-B8F8AD04C4A5}"/>
              </a:ext>
            </a:extLst>
          </p:cNvPr>
          <p:cNvGrpSpPr/>
          <p:nvPr/>
        </p:nvGrpSpPr>
        <p:grpSpPr>
          <a:xfrm>
            <a:off x="7611968" y="3285027"/>
            <a:ext cx="1117636" cy="843194"/>
            <a:chOff x="3955500" y="2414250"/>
            <a:chExt cx="869350" cy="655825"/>
          </a:xfrm>
        </p:grpSpPr>
        <p:sp>
          <p:nvSpPr>
            <p:cNvPr id="11" name="Google Shape;2077;p49">
              <a:extLst>
                <a:ext uri="{FF2B5EF4-FFF2-40B4-BE49-F238E27FC236}">
                  <a16:creationId xmlns:a16="http://schemas.microsoft.com/office/drawing/2014/main" id="{CDE4B322-A919-6C7F-9FD7-0B80054FC2DE}"/>
                </a:ext>
              </a:extLst>
            </p:cNvPr>
            <p:cNvSpPr/>
            <p:nvPr/>
          </p:nvSpPr>
          <p:spPr>
            <a:xfrm>
              <a:off x="3955500" y="2414250"/>
              <a:ext cx="869350" cy="655825"/>
            </a:xfrm>
            <a:custGeom>
              <a:avLst/>
              <a:gdLst/>
              <a:ahLst/>
              <a:cxnLst/>
              <a:rect l="l" t="t" r="r" b="b"/>
              <a:pathLst>
                <a:path w="34774" h="26233" extrusionOk="0">
                  <a:moveTo>
                    <a:pt x="14738" y="502"/>
                  </a:moveTo>
                  <a:cubicBezTo>
                    <a:pt x="16487" y="502"/>
                    <a:pt x="18249" y="1074"/>
                    <a:pt x="19728" y="2254"/>
                  </a:cubicBezTo>
                  <a:cubicBezTo>
                    <a:pt x="21065" y="3288"/>
                    <a:pt x="21947" y="4686"/>
                    <a:pt x="22403" y="6206"/>
                  </a:cubicBezTo>
                  <a:cubicBezTo>
                    <a:pt x="23071" y="8607"/>
                    <a:pt x="22646" y="11343"/>
                    <a:pt x="20944" y="13470"/>
                  </a:cubicBezTo>
                  <a:cubicBezTo>
                    <a:pt x="19352" y="15429"/>
                    <a:pt x="17005" y="16452"/>
                    <a:pt x="14651" y="16452"/>
                  </a:cubicBezTo>
                  <a:cubicBezTo>
                    <a:pt x="12914" y="16452"/>
                    <a:pt x="11173" y="15895"/>
                    <a:pt x="9728" y="14747"/>
                  </a:cubicBezTo>
                  <a:cubicBezTo>
                    <a:pt x="8269" y="13531"/>
                    <a:pt x="7296" y="11951"/>
                    <a:pt x="6931" y="10188"/>
                  </a:cubicBezTo>
                  <a:cubicBezTo>
                    <a:pt x="6445" y="7908"/>
                    <a:pt x="6931" y="5446"/>
                    <a:pt x="8481" y="3501"/>
                  </a:cubicBezTo>
                  <a:cubicBezTo>
                    <a:pt x="10067" y="1532"/>
                    <a:pt x="12391" y="502"/>
                    <a:pt x="14738" y="502"/>
                  </a:cubicBezTo>
                  <a:close/>
                  <a:moveTo>
                    <a:pt x="25928" y="6510"/>
                  </a:moveTo>
                  <a:cubicBezTo>
                    <a:pt x="28117" y="6510"/>
                    <a:pt x="29941" y="8303"/>
                    <a:pt x="29941" y="10552"/>
                  </a:cubicBezTo>
                  <a:cubicBezTo>
                    <a:pt x="29941" y="10917"/>
                    <a:pt x="29910" y="11251"/>
                    <a:pt x="29789" y="11647"/>
                  </a:cubicBezTo>
                  <a:lnTo>
                    <a:pt x="29698" y="12011"/>
                  </a:lnTo>
                  <a:lnTo>
                    <a:pt x="29698" y="12011"/>
                  </a:lnTo>
                  <a:lnTo>
                    <a:pt x="30062" y="11920"/>
                  </a:lnTo>
                  <a:cubicBezTo>
                    <a:pt x="30366" y="11829"/>
                    <a:pt x="30670" y="11799"/>
                    <a:pt x="30944" y="11799"/>
                  </a:cubicBezTo>
                  <a:lnTo>
                    <a:pt x="31400" y="11799"/>
                  </a:lnTo>
                  <a:cubicBezTo>
                    <a:pt x="31430" y="11799"/>
                    <a:pt x="31521" y="11829"/>
                    <a:pt x="31582" y="11829"/>
                  </a:cubicBezTo>
                  <a:cubicBezTo>
                    <a:pt x="31612" y="11829"/>
                    <a:pt x="31704" y="11859"/>
                    <a:pt x="31734" y="11859"/>
                  </a:cubicBezTo>
                  <a:cubicBezTo>
                    <a:pt x="31764" y="11859"/>
                    <a:pt x="31856" y="11920"/>
                    <a:pt x="31886" y="11920"/>
                  </a:cubicBezTo>
                  <a:cubicBezTo>
                    <a:pt x="31916" y="11920"/>
                    <a:pt x="32008" y="11951"/>
                    <a:pt x="32038" y="11951"/>
                  </a:cubicBezTo>
                  <a:cubicBezTo>
                    <a:pt x="32099" y="11951"/>
                    <a:pt x="32160" y="11981"/>
                    <a:pt x="32190" y="11981"/>
                  </a:cubicBezTo>
                  <a:cubicBezTo>
                    <a:pt x="32220" y="12011"/>
                    <a:pt x="32312" y="12011"/>
                    <a:pt x="32342" y="12072"/>
                  </a:cubicBezTo>
                  <a:cubicBezTo>
                    <a:pt x="32372" y="12072"/>
                    <a:pt x="32403" y="12102"/>
                    <a:pt x="32464" y="12102"/>
                  </a:cubicBezTo>
                  <a:cubicBezTo>
                    <a:pt x="32524" y="12102"/>
                    <a:pt x="32555" y="12133"/>
                    <a:pt x="32646" y="12163"/>
                  </a:cubicBezTo>
                  <a:cubicBezTo>
                    <a:pt x="32676" y="12163"/>
                    <a:pt x="32676" y="12224"/>
                    <a:pt x="32707" y="12224"/>
                  </a:cubicBezTo>
                  <a:cubicBezTo>
                    <a:pt x="32798" y="12254"/>
                    <a:pt x="32828" y="12285"/>
                    <a:pt x="32919" y="12315"/>
                  </a:cubicBezTo>
                  <a:lnTo>
                    <a:pt x="32950" y="12376"/>
                  </a:lnTo>
                  <a:cubicBezTo>
                    <a:pt x="33011" y="12406"/>
                    <a:pt x="33071" y="12467"/>
                    <a:pt x="33132" y="12528"/>
                  </a:cubicBezTo>
                  <a:cubicBezTo>
                    <a:pt x="33254" y="12589"/>
                    <a:pt x="33315" y="12680"/>
                    <a:pt x="33406" y="12741"/>
                  </a:cubicBezTo>
                  <a:lnTo>
                    <a:pt x="33436" y="12771"/>
                  </a:lnTo>
                  <a:cubicBezTo>
                    <a:pt x="33527" y="12862"/>
                    <a:pt x="33558" y="12923"/>
                    <a:pt x="33619" y="13014"/>
                  </a:cubicBezTo>
                  <a:cubicBezTo>
                    <a:pt x="33619" y="13045"/>
                    <a:pt x="33679" y="13045"/>
                    <a:pt x="33679" y="13075"/>
                  </a:cubicBezTo>
                  <a:cubicBezTo>
                    <a:pt x="33710" y="13166"/>
                    <a:pt x="33771" y="13227"/>
                    <a:pt x="33831" y="13318"/>
                  </a:cubicBezTo>
                  <a:cubicBezTo>
                    <a:pt x="33831" y="13349"/>
                    <a:pt x="33862" y="13349"/>
                    <a:pt x="33862" y="13379"/>
                  </a:cubicBezTo>
                  <a:lnTo>
                    <a:pt x="33983" y="13622"/>
                  </a:lnTo>
                  <a:cubicBezTo>
                    <a:pt x="33983" y="13653"/>
                    <a:pt x="34014" y="13683"/>
                    <a:pt x="34014" y="13744"/>
                  </a:cubicBezTo>
                  <a:cubicBezTo>
                    <a:pt x="34014" y="13805"/>
                    <a:pt x="34044" y="13896"/>
                    <a:pt x="34075" y="13957"/>
                  </a:cubicBezTo>
                  <a:cubicBezTo>
                    <a:pt x="34075" y="13987"/>
                    <a:pt x="34135" y="14048"/>
                    <a:pt x="34135" y="14078"/>
                  </a:cubicBezTo>
                  <a:cubicBezTo>
                    <a:pt x="34166" y="14139"/>
                    <a:pt x="34166" y="14230"/>
                    <a:pt x="34196" y="14291"/>
                  </a:cubicBezTo>
                  <a:cubicBezTo>
                    <a:pt x="34196" y="14352"/>
                    <a:pt x="34257" y="14382"/>
                    <a:pt x="34257" y="14413"/>
                  </a:cubicBezTo>
                  <a:cubicBezTo>
                    <a:pt x="34257" y="14534"/>
                    <a:pt x="34287" y="14595"/>
                    <a:pt x="34287" y="14686"/>
                  </a:cubicBezTo>
                  <a:lnTo>
                    <a:pt x="34287" y="14808"/>
                  </a:lnTo>
                  <a:cubicBezTo>
                    <a:pt x="34318" y="14899"/>
                    <a:pt x="34318" y="15051"/>
                    <a:pt x="34318" y="15172"/>
                  </a:cubicBezTo>
                  <a:cubicBezTo>
                    <a:pt x="34318" y="16966"/>
                    <a:pt x="32919" y="18486"/>
                    <a:pt x="31278" y="18668"/>
                  </a:cubicBezTo>
                  <a:lnTo>
                    <a:pt x="25594" y="18668"/>
                  </a:lnTo>
                  <a:lnTo>
                    <a:pt x="25594" y="17726"/>
                  </a:lnTo>
                  <a:lnTo>
                    <a:pt x="25594" y="12558"/>
                  </a:lnTo>
                  <a:lnTo>
                    <a:pt x="28087" y="15112"/>
                  </a:lnTo>
                  <a:cubicBezTo>
                    <a:pt x="28147" y="15142"/>
                    <a:pt x="28216" y="15157"/>
                    <a:pt x="28277" y="15157"/>
                  </a:cubicBezTo>
                  <a:cubicBezTo>
                    <a:pt x="28337" y="15157"/>
                    <a:pt x="28391" y="15142"/>
                    <a:pt x="28421" y="15112"/>
                  </a:cubicBezTo>
                  <a:cubicBezTo>
                    <a:pt x="28512" y="14990"/>
                    <a:pt x="28512" y="14838"/>
                    <a:pt x="28421" y="14747"/>
                  </a:cubicBezTo>
                  <a:lnTo>
                    <a:pt x="25533" y="11799"/>
                  </a:lnTo>
                  <a:cubicBezTo>
                    <a:pt x="25503" y="11768"/>
                    <a:pt x="25473" y="11707"/>
                    <a:pt x="25381" y="11707"/>
                  </a:cubicBezTo>
                  <a:cubicBezTo>
                    <a:pt x="25351" y="11707"/>
                    <a:pt x="25290" y="11768"/>
                    <a:pt x="25229" y="11799"/>
                  </a:cubicBezTo>
                  <a:lnTo>
                    <a:pt x="22311" y="14747"/>
                  </a:lnTo>
                  <a:cubicBezTo>
                    <a:pt x="22251" y="14868"/>
                    <a:pt x="22251" y="15020"/>
                    <a:pt x="22311" y="15112"/>
                  </a:cubicBezTo>
                  <a:cubicBezTo>
                    <a:pt x="22342" y="15142"/>
                    <a:pt x="22403" y="15172"/>
                    <a:pt x="22463" y="15172"/>
                  </a:cubicBezTo>
                  <a:cubicBezTo>
                    <a:pt x="22494" y="15172"/>
                    <a:pt x="22585" y="15142"/>
                    <a:pt x="22615" y="15112"/>
                  </a:cubicBezTo>
                  <a:lnTo>
                    <a:pt x="25138" y="12558"/>
                  </a:lnTo>
                  <a:lnTo>
                    <a:pt x="25138" y="17756"/>
                  </a:lnTo>
                  <a:lnTo>
                    <a:pt x="25138" y="18668"/>
                  </a:lnTo>
                  <a:lnTo>
                    <a:pt x="15168" y="18668"/>
                  </a:lnTo>
                  <a:cubicBezTo>
                    <a:pt x="15108" y="18668"/>
                    <a:pt x="15016" y="18638"/>
                    <a:pt x="14956" y="18638"/>
                  </a:cubicBezTo>
                  <a:lnTo>
                    <a:pt x="14895" y="18638"/>
                  </a:lnTo>
                  <a:cubicBezTo>
                    <a:pt x="14834" y="18607"/>
                    <a:pt x="14712" y="18607"/>
                    <a:pt x="14652" y="18546"/>
                  </a:cubicBezTo>
                  <a:lnTo>
                    <a:pt x="14591" y="18546"/>
                  </a:lnTo>
                  <a:cubicBezTo>
                    <a:pt x="14530" y="18546"/>
                    <a:pt x="14439" y="18516"/>
                    <a:pt x="14378" y="18486"/>
                  </a:cubicBezTo>
                  <a:cubicBezTo>
                    <a:pt x="14378" y="18455"/>
                    <a:pt x="14348" y="18455"/>
                    <a:pt x="14348" y="18455"/>
                  </a:cubicBezTo>
                  <a:cubicBezTo>
                    <a:pt x="14196" y="18364"/>
                    <a:pt x="14044" y="18242"/>
                    <a:pt x="13892" y="18151"/>
                  </a:cubicBezTo>
                  <a:lnTo>
                    <a:pt x="13831" y="18151"/>
                  </a:lnTo>
                  <a:cubicBezTo>
                    <a:pt x="13679" y="18030"/>
                    <a:pt x="13527" y="17878"/>
                    <a:pt x="13436" y="17726"/>
                  </a:cubicBezTo>
                  <a:cubicBezTo>
                    <a:pt x="13345" y="17634"/>
                    <a:pt x="13314" y="17604"/>
                    <a:pt x="13284" y="17543"/>
                  </a:cubicBezTo>
                  <a:cubicBezTo>
                    <a:pt x="13223" y="17543"/>
                    <a:pt x="13223" y="17483"/>
                    <a:pt x="13223" y="17483"/>
                  </a:cubicBezTo>
                  <a:cubicBezTo>
                    <a:pt x="13193" y="17422"/>
                    <a:pt x="13162" y="17391"/>
                    <a:pt x="13132" y="17300"/>
                  </a:cubicBezTo>
                  <a:cubicBezTo>
                    <a:pt x="13071" y="17300"/>
                    <a:pt x="13071" y="17270"/>
                    <a:pt x="13071" y="17270"/>
                  </a:cubicBezTo>
                  <a:cubicBezTo>
                    <a:pt x="13041" y="17239"/>
                    <a:pt x="13041" y="17179"/>
                    <a:pt x="13010" y="17118"/>
                  </a:cubicBezTo>
                  <a:cubicBezTo>
                    <a:pt x="12980" y="17118"/>
                    <a:pt x="12980" y="17087"/>
                    <a:pt x="12980" y="17087"/>
                  </a:cubicBezTo>
                  <a:cubicBezTo>
                    <a:pt x="12919" y="16996"/>
                    <a:pt x="12919" y="16935"/>
                    <a:pt x="12889" y="16844"/>
                  </a:cubicBezTo>
                  <a:lnTo>
                    <a:pt x="12889" y="16844"/>
                  </a:lnTo>
                  <a:cubicBezTo>
                    <a:pt x="13514" y="16987"/>
                    <a:pt x="14150" y="17057"/>
                    <a:pt x="14785" y="17057"/>
                  </a:cubicBezTo>
                  <a:cubicBezTo>
                    <a:pt x="17268" y="17057"/>
                    <a:pt x="19729" y="15978"/>
                    <a:pt x="21400" y="13896"/>
                  </a:cubicBezTo>
                  <a:cubicBezTo>
                    <a:pt x="22859" y="12011"/>
                    <a:pt x="23436" y="9792"/>
                    <a:pt x="23193" y="7604"/>
                  </a:cubicBezTo>
                  <a:cubicBezTo>
                    <a:pt x="23892" y="6935"/>
                    <a:pt x="24865" y="6510"/>
                    <a:pt x="25928" y="6510"/>
                  </a:cubicBezTo>
                  <a:close/>
                  <a:moveTo>
                    <a:pt x="7509" y="16632"/>
                  </a:moveTo>
                  <a:cubicBezTo>
                    <a:pt x="7677" y="16632"/>
                    <a:pt x="7848" y="16693"/>
                    <a:pt x="7995" y="16814"/>
                  </a:cubicBezTo>
                  <a:cubicBezTo>
                    <a:pt x="8299" y="17087"/>
                    <a:pt x="8360" y="17574"/>
                    <a:pt x="8117" y="17878"/>
                  </a:cubicBezTo>
                  <a:lnTo>
                    <a:pt x="1977" y="25477"/>
                  </a:lnTo>
                  <a:cubicBezTo>
                    <a:pt x="1839" y="25666"/>
                    <a:pt x="1623" y="25758"/>
                    <a:pt x="1402" y="25758"/>
                  </a:cubicBezTo>
                  <a:cubicBezTo>
                    <a:pt x="1232" y="25758"/>
                    <a:pt x="1058" y="25704"/>
                    <a:pt x="913" y="25598"/>
                  </a:cubicBezTo>
                  <a:cubicBezTo>
                    <a:pt x="578" y="25325"/>
                    <a:pt x="548" y="24869"/>
                    <a:pt x="822" y="24534"/>
                  </a:cubicBezTo>
                  <a:lnTo>
                    <a:pt x="6931" y="16935"/>
                  </a:lnTo>
                  <a:cubicBezTo>
                    <a:pt x="7084" y="16731"/>
                    <a:pt x="7295" y="16632"/>
                    <a:pt x="7509" y="16632"/>
                  </a:cubicBezTo>
                  <a:close/>
                  <a:moveTo>
                    <a:pt x="14709" y="0"/>
                  </a:moveTo>
                  <a:cubicBezTo>
                    <a:pt x="12230" y="0"/>
                    <a:pt x="9771" y="1082"/>
                    <a:pt x="8086" y="3166"/>
                  </a:cubicBezTo>
                  <a:cubicBezTo>
                    <a:pt x="5259" y="6753"/>
                    <a:pt x="5746" y="11951"/>
                    <a:pt x="9241" y="14899"/>
                  </a:cubicBezTo>
                  <a:lnTo>
                    <a:pt x="8086" y="16327"/>
                  </a:lnTo>
                  <a:cubicBezTo>
                    <a:pt x="7903" y="16220"/>
                    <a:pt x="7705" y="16169"/>
                    <a:pt x="7507" y="16169"/>
                  </a:cubicBezTo>
                  <a:cubicBezTo>
                    <a:pt x="7148" y="16169"/>
                    <a:pt x="6791" y="16337"/>
                    <a:pt x="6536" y="16631"/>
                  </a:cubicBezTo>
                  <a:lnTo>
                    <a:pt x="426" y="24230"/>
                  </a:lnTo>
                  <a:cubicBezTo>
                    <a:pt x="1" y="24747"/>
                    <a:pt x="92" y="25537"/>
                    <a:pt x="609" y="25963"/>
                  </a:cubicBezTo>
                  <a:cubicBezTo>
                    <a:pt x="843" y="26145"/>
                    <a:pt x="1122" y="26232"/>
                    <a:pt x="1397" y="26232"/>
                  </a:cubicBezTo>
                  <a:cubicBezTo>
                    <a:pt x="1766" y="26232"/>
                    <a:pt x="2128" y="26076"/>
                    <a:pt x="2372" y="25781"/>
                  </a:cubicBezTo>
                  <a:lnTo>
                    <a:pt x="8481" y="18182"/>
                  </a:lnTo>
                  <a:cubicBezTo>
                    <a:pt x="8846" y="17726"/>
                    <a:pt x="8816" y="17087"/>
                    <a:pt x="8451" y="16631"/>
                  </a:cubicBezTo>
                  <a:lnTo>
                    <a:pt x="9576" y="15203"/>
                  </a:lnTo>
                  <a:cubicBezTo>
                    <a:pt x="10427" y="15872"/>
                    <a:pt x="11339" y="16327"/>
                    <a:pt x="12281" y="16571"/>
                  </a:cubicBezTo>
                  <a:cubicBezTo>
                    <a:pt x="12585" y="18030"/>
                    <a:pt x="13831" y="19093"/>
                    <a:pt x="15351" y="19093"/>
                  </a:cubicBezTo>
                  <a:lnTo>
                    <a:pt x="31369" y="19093"/>
                  </a:lnTo>
                  <a:lnTo>
                    <a:pt x="31369" y="19063"/>
                  </a:lnTo>
                  <a:cubicBezTo>
                    <a:pt x="33284" y="18820"/>
                    <a:pt x="34774" y="17148"/>
                    <a:pt x="34774" y="15172"/>
                  </a:cubicBezTo>
                  <a:cubicBezTo>
                    <a:pt x="34774" y="13051"/>
                    <a:pt x="33099" y="11311"/>
                    <a:pt x="31049" y="11311"/>
                  </a:cubicBezTo>
                  <a:cubicBezTo>
                    <a:pt x="31014" y="11311"/>
                    <a:pt x="30979" y="11311"/>
                    <a:pt x="30944" y="11312"/>
                  </a:cubicBezTo>
                  <a:cubicBezTo>
                    <a:pt x="30761" y="11312"/>
                    <a:pt x="30518" y="11312"/>
                    <a:pt x="30336" y="11343"/>
                  </a:cubicBezTo>
                  <a:cubicBezTo>
                    <a:pt x="30366" y="11039"/>
                    <a:pt x="30397" y="10765"/>
                    <a:pt x="30397" y="10461"/>
                  </a:cubicBezTo>
                  <a:cubicBezTo>
                    <a:pt x="30397" y="7969"/>
                    <a:pt x="28360" y="5932"/>
                    <a:pt x="25898" y="5932"/>
                  </a:cubicBezTo>
                  <a:cubicBezTo>
                    <a:pt x="24804" y="5932"/>
                    <a:pt x="23831" y="6327"/>
                    <a:pt x="23041" y="6966"/>
                  </a:cubicBezTo>
                  <a:cubicBezTo>
                    <a:pt x="22707" y="5020"/>
                    <a:pt x="21673" y="3197"/>
                    <a:pt x="20001" y="1859"/>
                  </a:cubicBezTo>
                  <a:cubicBezTo>
                    <a:pt x="18438" y="609"/>
                    <a:pt x="16568" y="0"/>
                    <a:pt x="147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2078;p49">
              <a:extLst>
                <a:ext uri="{FF2B5EF4-FFF2-40B4-BE49-F238E27FC236}">
                  <a16:creationId xmlns:a16="http://schemas.microsoft.com/office/drawing/2014/main" id="{1EAF9A0C-56D2-6CA7-8380-57B7992005FC}"/>
                </a:ext>
              </a:extLst>
            </p:cNvPr>
            <p:cNvSpPr/>
            <p:nvPr/>
          </p:nvSpPr>
          <p:spPr>
            <a:xfrm>
              <a:off x="4143975" y="2449075"/>
              <a:ext cx="366275" cy="353550"/>
            </a:xfrm>
            <a:custGeom>
              <a:avLst/>
              <a:gdLst/>
              <a:ahLst/>
              <a:cxnLst/>
              <a:rect l="l" t="t" r="r" b="b"/>
              <a:pathLst>
                <a:path w="14651" h="14142" extrusionOk="0">
                  <a:moveTo>
                    <a:pt x="7143" y="442"/>
                  </a:moveTo>
                  <a:cubicBezTo>
                    <a:pt x="8591" y="442"/>
                    <a:pt x="10051" y="917"/>
                    <a:pt x="11277" y="1895"/>
                  </a:cubicBezTo>
                  <a:cubicBezTo>
                    <a:pt x="12918" y="3232"/>
                    <a:pt x="13739" y="5147"/>
                    <a:pt x="13800" y="7062"/>
                  </a:cubicBezTo>
                  <a:lnTo>
                    <a:pt x="13800" y="7427"/>
                  </a:lnTo>
                  <a:cubicBezTo>
                    <a:pt x="13283" y="7244"/>
                    <a:pt x="12797" y="7123"/>
                    <a:pt x="12310" y="7123"/>
                  </a:cubicBezTo>
                  <a:cubicBezTo>
                    <a:pt x="10365" y="7123"/>
                    <a:pt x="8784" y="8612"/>
                    <a:pt x="8572" y="10466"/>
                  </a:cubicBezTo>
                  <a:cubicBezTo>
                    <a:pt x="8268" y="10406"/>
                    <a:pt x="8025" y="10375"/>
                    <a:pt x="7721" y="10375"/>
                  </a:cubicBezTo>
                  <a:cubicBezTo>
                    <a:pt x="6110" y="10375"/>
                    <a:pt x="4772" y="11591"/>
                    <a:pt x="4620" y="13141"/>
                  </a:cubicBezTo>
                  <a:cubicBezTo>
                    <a:pt x="4073" y="12898"/>
                    <a:pt x="3526" y="12564"/>
                    <a:pt x="3040" y="12199"/>
                  </a:cubicBezTo>
                  <a:cubicBezTo>
                    <a:pt x="1976" y="11348"/>
                    <a:pt x="1246" y="10254"/>
                    <a:pt x="882" y="9038"/>
                  </a:cubicBezTo>
                  <a:cubicBezTo>
                    <a:pt x="213" y="7032"/>
                    <a:pt x="578" y="4691"/>
                    <a:pt x="2006" y="2898"/>
                  </a:cubicBezTo>
                  <a:cubicBezTo>
                    <a:pt x="3308" y="1284"/>
                    <a:pt x="5215" y="442"/>
                    <a:pt x="7143" y="442"/>
                  </a:cubicBezTo>
                  <a:close/>
                  <a:moveTo>
                    <a:pt x="12280" y="7640"/>
                  </a:moveTo>
                  <a:cubicBezTo>
                    <a:pt x="12766" y="7640"/>
                    <a:pt x="13222" y="7731"/>
                    <a:pt x="13678" y="7974"/>
                  </a:cubicBezTo>
                  <a:cubicBezTo>
                    <a:pt x="13526" y="9099"/>
                    <a:pt x="13070" y="10223"/>
                    <a:pt x="12310" y="11196"/>
                  </a:cubicBezTo>
                  <a:cubicBezTo>
                    <a:pt x="11019" y="12821"/>
                    <a:pt x="9108" y="13664"/>
                    <a:pt x="7175" y="13664"/>
                  </a:cubicBezTo>
                  <a:cubicBezTo>
                    <a:pt x="6468" y="13664"/>
                    <a:pt x="5759" y="13551"/>
                    <a:pt x="5076" y="13324"/>
                  </a:cubicBezTo>
                  <a:cubicBezTo>
                    <a:pt x="5167" y="11956"/>
                    <a:pt x="6292" y="10861"/>
                    <a:pt x="7721" y="10861"/>
                  </a:cubicBezTo>
                  <a:cubicBezTo>
                    <a:pt x="8055" y="10861"/>
                    <a:pt x="8389" y="10922"/>
                    <a:pt x="8693" y="11044"/>
                  </a:cubicBezTo>
                  <a:lnTo>
                    <a:pt x="8997" y="11165"/>
                  </a:lnTo>
                  <a:lnTo>
                    <a:pt x="8997" y="10831"/>
                  </a:lnTo>
                  <a:cubicBezTo>
                    <a:pt x="9028" y="9068"/>
                    <a:pt x="10517" y="7640"/>
                    <a:pt x="12280" y="7640"/>
                  </a:cubicBezTo>
                  <a:close/>
                  <a:moveTo>
                    <a:pt x="7173" y="0"/>
                  </a:moveTo>
                  <a:cubicBezTo>
                    <a:pt x="5095" y="0"/>
                    <a:pt x="3034" y="914"/>
                    <a:pt x="1641" y="2655"/>
                  </a:cubicBezTo>
                  <a:cubicBezTo>
                    <a:pt x="486" y="4083"/>
                    <a:pt x="0" y="5816"/>
                    <a:pt x="122" y="7518"/>
                  </a:cubicBezTo>
                  <a:cubicBezTo>
                    <a:pt x="213" y="9463"/>
                    <a:pt x="1094" y="11317"/>
                    <a:pt x="2736" y="12594"/>
                  </a:cubicBezTo>
                  <a:cubicBezTo>
                    <a:pt x="4037" y="13635"/>
                    <a:pt x="5600" y="14141"/>
                    <a:pt x="7153" y="14141"/>
                  </a:cubicBezTo>
                  <a:cubicBezTo>
                    <a:pt x="9228" y="14141"/>
                    <a:pt x="11284" y="13238"/>
                    <a:pt x="12675" y="11500"/>
                  </a:cubicBezTo>
                  <a:cubicBezTo>
                    <a:pt x="14468" y="9251"/>
                    <a:pt x="14651" y="6302"/>
                    <a:pt x="13496" y="3901"/>
                  </a:cubicBezTo>
                  <a:cubicBezTo>
                    <a:pt x="13040" y="3019"/>
                    <a:pt x="12371" y="2199"/>
                    <a:pt x="11581" y="1560"/>
                  </a:cubicBezTo>
                  <a:cubicBezTo>
                    <a:pt x="10282" y="509"/>
                    <a:pt x="8723" y="0"/>
                    <a:pt x="7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79;p49">
              <a:extLst>
                <a:ext uri="{FF2B5EF4-FFF2-40B4-BE49-F238E27FC236}">
                  <a16:creationId xmlns:a16="http://schemas.microsoft.com/office/drawing/2014/main" id="{389DE6D3-2086-7DCD-936F-25A618AC0209}"/>
                </a:ext>
              </a:extLst>
            </p:cNvPr>
            <p:cNvSpPr/>
            <p:nvPr/>
          </p:nvSpPr>
          <p:spPr>
            <a:xfrm>
              <a:off x="4213125" y="2488025"/>
              <a:ext cx="198350" cy="60975"/>
            </a:xfrm>
            <a:custGeom>
              <a:avLst/>
              <a:gdLst/>
              <a:ahLst/>
              <a:cxnLst/>
              <a:rect l="l" t="t" r="r" b="b"/>
              <a:pathLst>
                <a:path w="7934" h="2439" extrusionOk="0">
                  <a:moveTo>
                    <a:pt x="4386" y="0"/>
                  </a:moveTo>
                  <a:cubicBezTo>
                    <a:pt x="2769" y="0"/>
                    <a:pt x="1167" y="703"/>
                    <a:pt x="91" y="2039"/>
                  </a:cubicBezTo>
                  <a:cubicBezTo>
                    <a:pt x="0" y="2161"/>
                    <a:pt x="0" y="2312"/>
                    <a:pt x="122" y="2373"/>
                  </a:cubicBezTo>
                  <a:cubicBezTo>
                    <a:pt x="178" y="2416"/>
                    <a:pt x="241" y="2438"/>
                    <a:pt x="298" y="2438"/>
                  </a:cubicBezTo>
                  <a:cubicBezTo>
                    <a:pt x="365" y="2438"/>
                    <a:pt x="423" y="2408"/>
                    <a:pt x="456" y="2343"/>
                  </a:cubicBezTo>
                  <a:cubicBezTo>
                    <a:pt x="1461" y="1113"/>
                    <a:pt x="2910" y="475"/>
                    <a:pt x="4376" y="475"/>
                  </a:cubicBezTo>
                  <a:cubicBezTo>
                    <a:pt x="5482" y="475"/>
                    <a:pt x="6597" y="838"/>
                    <a:pt x="7538" y="1583"/>
                  </a:cubicBezTo>
                  <a:cubicBezTo>
                    <a:pt x="7581" y="1625"/>
                    <a:pt x="7636" y="1648"/>
                    <a:pt x="7692" y="1648"/>
                  </a:cubicBezTo>
                  <a:cubicBezTo>
                    <a:pt x="7757" y="1648"/>
                    <a:pt x="7824" y="1618"/>
                    <a:pt x="7873" y="1553"/>
                  </a:cubicBezTo>
                  <a:cubicBezTo>
                    <a:pt x="7933" y="1431"/>
                    <a:pt x="7933" y="1279"/>
                    <a:pt x="7842" y="1218"/>
                  </a:cubicBezTo>
                  <a:cubicBezTo>
                    <a:pt x="6825" y="397"/>
                    <a:pt x="5601" y="0"/>
                    <a:pt x="4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0;p49">
              <a:extLst>
                <a:ext uri="{FF2B5EF4-FFF2-40B4-BE49-F238E27FC236}">
                  <a16:creationId xmlns:a16="http://schemas.microsoft.com/office/drawing/2014/main" id="{58948E25-747A-D304-EE9C-729733692177}"/>
                </a:ext>
              </a:extLst>
            </p:cNvPr>
            <p:cNvSpPr/>
            <p:nvPr/>
          </p:nvSpPr>
          <p:spPr>
            <a:xfrm>
              <a:off x="4331650" y="2910575"/>
              <a:ext cx="362500" cy="11425"/>
            </a:xfrm>
            <a:custGeom>
              <a:avLst/>
              <a:gdLst/>
              <a:ahLst/>
              <a:cxnLst/>
              <a:rect l="l" t="t" r="r" b="b"/>
              <a:pathLst>
                <a:path w="14500" h="457" extrusionOk="0">
                  <a:moveTo>
                    <a:pt x="244" y="0"/>
                  </a:moveTo>
                  <a:cubicBezTo>
                    <a:pt x="122" y="0"/>
                    <a:pt x="1" y="12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lnTo>
                    <a:pt x="14256" y="456"/>
                  </a:lnTo>
                  <a:cubicBezTo>
                    <a:pt x="14378" y="456"/>
                    <a:pt x="14500" y="335"/>
                    <a:pt x="14500" y="213"/>
                  </a:cubicBezTo>
                  <a:cubicBezTo>
                    <a:pt x="14500" y="122"/>
                    <a:pt x="14378" y="0"/>
                    <a:pt x="14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81;p49">
              <a:extLst>
                <a:ext uri="{FF2B5EF4-FFF2-40B4-BE49-F238E27FC236}">
                  <a16:creationId xmlns:a16="http://schemas.microsoft.com/office/drawing/2014/main" id="{4073DF7E-3DFC-54B5-C042-D6BFCC2047DF}"/>
                </a:ext>
              </a:extLst>
            </p:cNvPr>
            <p:cNvSpPr/>
            <p:nvPr/>
          </p:nvSpPr>
          <p:spPr>
            <a:xfrm>
              <a:off x="4716925" y="2910575"/>
              <a:ext cx="36500" cy="11425"/>
            </a:xfrm>
            <a:custGeom>
              <a:avLst/>
              <a:gdLst/>
              <a:ahLst/>
              <a:cxnLst/>
              <a:rect l="l" t="t" r="r" b="b"/>
              <a:pathLst>
                <a:path w="1460" h="457" extrusionOk="0">
                  <a:moveTo>
                    <a:pt x="213" y="0"/>
                  </a:moveTo>
                  <a:cubicBezTo>
                    <a:pt x="92" y="0"/>
                    <a:pt x="0" y="12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lnTo>
                    <a:pt x="1247" y="456"/>
                  </a:lnTo>
                  <a:cubicBezTo>
                    <a:pt x="1368" y="456"/>
                    <a:pt x="1459" y="335"/>
                    <a:pt x="1459" y="213"/>
                  </a:cubicBezTo>
                  <a:cubicBezTo>
                    <a:pt x="1459" y="122"/>
                    <a:pt x="1399" y="0"/>
                    <a:pt x="12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95806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B8A77-CC50-C856-3B15-61CFE5A83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DIAGRAM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0F4E77-DD86-CB2B-EBE9-B01C2028C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132" y="1177747"/>
            <a:ext cx="5512504" cy="359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626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5077;p57">
            <a:extLst>
              <a:ext uri="{FF2B5EF4-FFF2-40B4-BE49-F238E27FC236}">
                <a16:creationId xmlns:a16="http://schemas.microsoft.com/office/drawing/2014/main" id="{26CBF078-3483-8BA2-2094-2FF4E3572F8C}"/>
              </a:ext>
            </a:extLst>
          </p:cNvPr>
          <p:cNvGrpSpPr/>
          <p:nvPr/>
        </p:nvGrpSpPr>
        <p:grpSpPr>
          <a:xfrm>
            <a:off x="1543077" y="451105"/>
            <a:ext cx="6057846" cy="4267674"/>
            <a:chOff x="2253298" y="2428317"/>
            <a:chExt cx="949983" cy="936017"/>
          </a:xfrm>
        </p:grpSpPr>
        <p:sp>
          <p:nvSpPr>
            <p:cNvPr id="29" name="Google Shape;5078;p57">
              <a:extLst>
                <a:ext uri="{FF2B5EF4-FFF2-40B4-BE49-F238E27FC236}">
                  <a16:creationId xmlns:a16="http://schemas.microsoft.com/office/drawing/2014/main" id="{BBA320F4-0DC7-459A-5F8D-0E1A4B84E913}"/>
                </a:ext>
              </a:extLst>
            </p:cNvPr>
            <p:cNvSpPr/>
            <p:nvPr/>
          </p:nvSpPr>
          <p:spPr>
            <a:xfrm>
              <a:off x="2419354" y="2798087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dirty="0"/>
                <a:t>ARDUINO</a:t>
              </a:r>
              <a:endParaRPr dirty="0"/>
            </a:p>
          </p:txBody>
        </p:sp>
        <p:sp>
          <p:nvSpPr>
            <p:cNvPr id="30" name="Google Shape;5079;p57">
              <a:extLst>
                <a:ext uri="{FF2B5EF4-FFF2-40B4-BE49-F238E27FC236}">
                  <a16:creationId xmlns:a16="http://schemas.microsoft.com/office/drawing/2014/main" id="{DE670ACD-08F0-7017-ECBA-5B214204534B}"/>
                </a:ext>
              </a:extLst>
            </p:cNvPr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080;p57">
              <a:extLst>
                <a:ext uri="{FF2B5EF4-FFF2-40B4-BE49-F238E27FC236}">
                  <a16:creationId xmlns:a16="http://schemas.microsoft.com/office/drawing/2014/main" id="{B8DE6418-25B7-B66A-08B4-3249F2A527A5}"/>
                </a:ext>
              </a:extLst>
            </p:cNvPr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081;p57">
              <a:extLst>
                <a:ext uri="{FF2B5EF4-FFF2-40B4-BE49-F238E27FC236}">
                  <a16:creationId xmlns:a16="http://schemas.microsoft.com/office/drawing/2014/main" id="{2F2DB33C-EA73-290E-664F-A2F0E70C5629}"/>
                </a:ext>
              </a:extLst>
            </p:cNvPr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082;p57">
              <a:extLst>
                <a:ext uri="{FF2B5EF4-FFF2-40B4-BE49-F238E27FC236}">
                  <a16:creationId xmlns:a16="http://schemas.microsoft.com/office/drawing/2014/main" id="{FC9160F5-58EC-7CF8-E5B4-937A73DB267C}"/>
                </a:ext>
              </a:extLst>
            </p:cNvPr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083;p57">
              <a:extLst>
                <a:ext uri="{FF2B5EF4-FFF2-40B4-BE49-F238E27FC236}">
                  <a16:creationId xmlns:a16="http://schemas.microsoft.com/office/drawing/2014/main" id="{AE6B9D33-75A9-CB68-272B-D0455E6990B8}"/>
                </a:ext>
              </a:extLst>
            </p:cNvPr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dirty="0"/>
                <a:t>LIMIT SWITCH</a:t>
              </a:r>
              <a:endParaRPr dirty="0"/>
            </a:p>
          </p:txBody>
        </p:sp>
        <p:sp>
          <p:nvSpPr>
            <p:cNvPr id="35" name="Google Shape;5084;p57">
              <a:extLst>
                <a:ext uri="{FF2B5EF4-FFF2-40B4-BE49-F238E27FC236}">
                  <a16:creationId xmlns:a16="http://schemas.microsoft.com/office/drawing/2014/main" id="{03F6FBB7-52E1-72B0-5656-A9BC7E996171}"/>
                </a:ext>
              </a:extLst>
            </p:cNvPr>
            <p:cNvSpPr/>
            <p:nvPr/>
          </p:nvSpPr>
          <p:spPr>
            <a:xfrm>
              <a:off x="2941486" y="3151898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dirty="0"/>
                <a:t>LED</a:t>
              </a:r>
              <a:endParaRPr dirty="0"/>
            </a:p>
          </p:txBody>
        </p:sp>
        <p:sp>
          <p:nvSpPr>
            <p:cNvPr id="36" name="Google Shape;5085;p57">
              <a:extLst>
                <a:ext uri="{FF2B5EF4-FFF2-40B4-BE49-F238E27FC236}">
                  <a16:creationId xmlns:a16="http://schemas.microsoft.com/office/drawing/2014/main" id="{A3696DD8-6154-1C82-2348-B83CE10444BF}"/>
                </a:ext>
              </a:extLst>
            </p:cNvPr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dirty="0"/>
                <a:t>SENSOR HUJAN</a:t>
              </a:r>
              <a:endParaRPr dirty="0"/>
            </a:p>
          </p:txBody>
        </p:sp>
        <p:sp>
          <p:nvSpPr>
            <p:cNvPr id="37" name="Google Shape;5086;p57">
              <a:extLst>
                <a:ext uri="{FF2B5EF4-FFF2-40B4-BE49-F238E27FC236}">
                  <a16:creationId xmlns:a16="http://schemas.microsoft.com/office/drawing/2014/main" id="{AEAE8952-2B24-08BA-D368-498FBDC60A4E}"/>
                </a:ext>
              </a:extLst>
            </p:cNvPr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087;p57">
              <a:extLst>
                <a:ext uri="{FF2B5EF4-FFF2-40B4-BE49-F238E27FC236}">
                  <a16:creationId xmlns:a16="http://schemas.microsoft.com/office/drawing/2014/main" id="{DE133238-8BF7-9860-AA69-298B3707021D}"/>
                </a:ext>
              </a:extLst>
            </p:cNvPr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088;p57">
              <a:extLst>
                <a:ext uri="{FF2B5EF4-FFF2-40B4-BE49-F238E27FC236}">
                  <a16:creationId xmlns:a16="http://schemas.microsoft.com/office/drawing/2014/main" id="{5834634F-AF09-D982-BBC8-3F5FB10FD4C5}"/>
                </a:ext>
              </a:extLst>
            </p:cNvPr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089;p57">
              <a:extLst>
                <a:ext uri="{FF2B5EF4-FFF2-40B4-BE49-F238E27FC236}">
                  <a16:creationId xmlns:a16="http://schemas.microsoft.com/office/drawing/2014/main" id="{AFD3D8DA-28FD-3B45-B5BC-52EE9462E067}"/>
                </a:ext>
              </a:extLst>
            </p:cNvPr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090;p57">
              <a:extLst>
                <a:ext uri="{FF2B5EF4-FFF2-40B4-BE49-F238E27FC236}">
                  <a16:creationId xmlns:a16="http://schemas.microsoft.com/office/drawing/2014/main" id="{68D26D08-947C-CEE2-C0E5-0E513BE2DFE3}"/>
                </a:ext>
              </a:extLst>
            </p:cNvPr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091;p57">
              <a:extLst>
                <a:ext uri="{FF2B5EF4-FFF2-40B4-BE49-F238E27FC236}">
                  <a16:creationId xmlns:a16="http://schemas.microsoft.com/office/drawing/2014/main" id="{AB684A87-CBDC-1426-B573-7B58818A92CF}"/>
                </a:ext>
              </a:extLst>
            </p:cNvPr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092;p57">
              <a:extLst>
                <a:ext uri="{FF2B5EF4-FFF2-40B4-BE49-F238E27FC236}">
                  <a16:creationId xmlns:a16="http://schemas.microsoft.com/office/drawing/2014/main" id="{033D3D01-3494-AC10-1206-31B104919966}"/>
                </a:ext>
              </a:extLst>
            </p:cNvPr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093;p57">
              <a:extLst>
                <a:ext uri="{FF2B5EF4-FFF2-40B4-BE49-F238E27FC236}">
                  <a16:creationId xmlns:a16="http://schemas.microsoft.com/office/drawing/2014/main" id="{8447785E-A129-A2B5-6E05-EA99798B258E}"/>
                </a:ext>
              </a:extLst>
            </p:cNvPr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094;p57">
              <a:extLst>
                <a:ext uri="{FF2B5EF4-FFF2-40B4-BE49-F238E27FC236}">
                  <a16:creationId xmlns:a16="http://schemas.microsoft.com/office/drawing/2014/main" id="{768C38B3-1660-F62A-4E4A-46E040759A0D}"/>
                </a:ext>
              </a:extLst>
            </p:cNvPr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095;p57">
              <a:extLst>
                <a:ext uri="{FF2B5EF4-FFF2-40B4-BE49-F238E27FC236}">
                  <a16:creationId xmlns:a16="http://schemas.microsoft.com/office/drawing/2014/main" id="{1D1D7532-262C-5ED4-F85F-AD8BACD43CD4}"/>
                </a:ext>
              </a:extLst>
            </p:cNvPr>
            <p:cNvSpPr/>
            <p:nvPr/>
          </p:nvSpPr>
          <p:spPr>
            <a:xfrm>
              <a:off x="2595464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dirty="0"/>
                <a:t>DRIVER L298N</a:t>
              </a:r>
              <a:endParaRPr dirty="0"/>
            </a:p>
          </p:txBody>
        </p:sp>
        <p:sp>
          <p:nvSpPr>
            <p:cNvPr id="47" name="Google Shape;5096;p57">
              <a:extLst>
                <a:ext uri="{FF2B5EF4-FFF2-40B4-BE49-F238E27FC236}">
                  <a16:creationId xmlns:a16="http://schemas.microsoft.com/office/drawing/2014/main" id="{CF49DB3B-6788-F781-69F7-E379B180FD80}"/>
                </a:ext>
              </a:extLst>
            </p:cNvPr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dirty="0"/>
                <a:t>MOTOR DC 12V</a:t>
              </a:r>
              <a:endParaRPr dirty="0"/>
            </a:p>
          </p:txBody>
        </p:sp>
        <p:sp>
          <p:nvSpPr>
            <p:cNvPr id="48" name="Google Shape;5097;p57">
              <a:extLst>
                <a:ext uri="{FF2B5EF4-FFF2-40B4-BE49-F238E27FC236}">
                  <a16:creationId xmlns:a16="http://schemas.microsoft.com/office/drawing/2014/main" id="{969886BE-04A0-F07B-3994-CC45ABCC0864}"/>
                </a:ext>
              </a:extLst>
            </p:cNvPr>
            <p:cNvSpPr/>
            <p:nvPr/>
          </p:nvSpPr>
          <p:spPr>
            <a:xfrm>
              <a:off x="2255586" y="2432695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dirty="0"/>
                <a:t>STEPDOWN LM 2596</a:t>
              </a:r>
              <a:endParaRPr dirty="0"/>
            </a:p>
          </p:txBody>
        </p:sp>
        <p:sp>
          <p:nvSpPr>
            <p:cNvPr id="49" name="Google Shape;5098;p57">
              <a:extLst>
                <a:ext uri="{FF2B5EF4-FFF2-40B4-BE49-F238E27FC236}">
                  <a16:creationId xmlns:a16="http://schemas.microsoft.com/office/drawing/2014/main" id="{A544357E-7E58-F340-5835-1C376C3A57F2}"/>
                </a:ext>
              </a:extLst>
            </p:cNvPr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99;p57">
              <a:extLst>
                <a:ext uri="{FF2B5EF4-FFF2-40B4-BE49-F238E27FC236}">
                  <a16:creationId xmlns:a16="http://schemas.microsoft.com/office/drawing/2014/main" id="{0F50E97A-03C7-8E8F-A60E-DB63248561D5}"/>
                </a:ext>
              </a:extLst>
            </p:cNvPr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00;p57">
              <a:extLst>
                <a:ext uri="{FF2B5EF4-FFF2-40B4-BE49-F238E27FC236}">
                  <a16:creationId xmlns:a16="http://schemas.microsoft.com/office/drawing/2014/main" id="{8B305761-B67C-D54E-017F-2F094B124EDC}"/>
                </a:ext>
              </a:extLst>
            </p:cNvPr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101;p57">
              <a:extLst>
                <a:ext uri="{FF2B5EF4-FFF2-40B4-BE49-F238E27FC236}">
                  <a16:creationId xmlns:a16="http://schemas.microsoft.com/office/drawing/2014/main" id="{D5715475-7A53-FBC3-C761-F121EDC7337C}"/>
                </a:ext>
              </a:extLst>
            </p:cNvPr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102;p57">
              <a:extLst>
                <a:ext uri="{FF2B5EF4-FFF2-40B4-BE49-F238E27FC236}">
                  <a16:creationId xmlns:a16="http://schemas.microsoft.com/office/drawing/2014/main" id="{7D6D5A83-C39C-F593-4042-768C7A1F8601}"/>
                </a:ext>
              </a:extLst>
            </p:cNvPr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103;p57">
              <a:extLst>
                <a:ext uri="{FF2B5EF4-FFF2-40B4-BE49-F238E27FC236}">
                  <a16:creationId xmlns:a16="http://schemas.microsoft.com/office/drawing/2014/main" id="{4451E793-FC05-6205-F825-D645A1CE2795}"/>
                </a:ext>
              </a:extLst>
            </p:cNvPr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110;p57">
              <a:extLst>
                <a:ext uri="{FF2B5EF4-FFF2-40B4-BE49-F238E27FC236}">
                  <a16:creationId xmlns:a16="http://schemas.microsoft.com/office/drawing/2014/main" id="{06192D8E-FDC4-67F7-D184-889939D4974F}"/>
                </a:ext>
              </a:extLst>
            </p:cNvPr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535;p62">
            <a:extLst>
              <a:ext uri="{FF2B5EF4-FFF2-40B4-BE49-F238E27FC236}">
                <a16:creationId xmlns:a16="http://schemas.microsoft.com/office/drawing/2014/main" id="{56D5CADB-1F63-601D-058E-94DD56C28DEB}"/>
              </a:ext>
            </a:extLst>
          </p:cNvPr>
          <p:cNvGrpSpPr/>
          <p:nvPr/>
        </p:nvGrpSpPr>
        <p:grpSpPr>
          <a:xfrm>
            <a:off x="1369204" y="1508060"/>
            <a:ext cx="376926" cy="370324"/>
            <a:chOff x="-40748275" y="3238700"/>
            <a:chExt cx="322600" cy="316950"/>
          </a:xfrm>
        </p:grpSpPr>
        <p:sp>
          <p:nvSpPr>
            <p:cNvPr id="63" name="Google Shape;6536;p62">
              <a:extLst>
                <a:ext uri="{FF2B5EF4-FFF2-40B4-BE49-F238E27FC236}">
                  <a16:creationId xmlns:a16="http://schemas.microsoft.com/office/drawing/2014/main" id="{4A4CEDB1-C56E-D58F-E7A9-8647591751D0}"/>
                </a:ext>
              </a:extLst>
            </p:cNvPr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6537;p62">
              <a:extLst>
                <a:ext uri="{FF2B5EF4-FFF2-40B4-BE49-F238E27FC236}">
                  <a16:creationId xmlns:a16="http://schemas.microsoft.com/office/drawing/2014/main" id="{0D0BBDAF-6F83-F565-B42C-FC8B2BEEE11A}"/>
                </a:ext>
              </a:extLst>
            </p:cNvPr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6538;p62">
              <a:extLst>
                <a:ext uri="{FF2B5EF4-FFF2-40B4-BE49-F238E27FC236}">
                  <a16:creationId xmlns:a16="http://schemas.microsoft.com/office/drawing/2014/main" id="{9AAB15F3-8CAA-C7FD-32C9-6B174570EAC6}"/>
                </a:ext>
              </a:extLst>
            </p:cNvPr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6539;p62">
              <a:extLst>
                <a:ext uri="{FF2B5EF4-FFF2-40B4-BE49-F238E27FC236}">
                  <a16:creationId xmlns:a16="http://schemas.microsoft.com/office/drawing/2014/main" id="{E2D43860-90CC-64D8-E10B-63BD1012EE82}"/>
                </a:ext>
              </a:extLst>
            </p:cNvPr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6540;p62">
              <a:extLst>
                <a:ext uri="{FF2B5EF4-FFF2-40B4-BE49-F238E27FC236}">
                  <a16:creationId xmlns:a16="http://schemas.microsoft.com/office/drawing/2014/main" id="{D7DBF96F-1C4F-3B67-DE5D-5721CF061E7E}"/>
                </a:ext>
              </a:extLst>
            </p:cNvPr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6541;p62">
              <a:extLst>
                <a:ext uri="{FF2B5EF4-FFF2-40B4-BE49-F238E27FC236}">
                  <a16:creationId xmlns:a16="http://schemas.microsoft.com/office/drawing/2014/main" id="{19F18DF7-B61E-99F0-2CC2-B5A4586972FF}"/>
                </a:ext>
              </a:extLst>
            </p:cNvPr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" name="Google Shape;6550;p62">
            <a:extLst>
              <a:ext uri="{FF2B5EF4-FFF2-40B4-BE49-F238E27FC236}">
                <a16:creationId xmlns:a16="http://schemas.microsoft.com/office/drawing/2014/main" id="{5072F05B-3096-79FB-9921-B66470855844}"/>
              </a:ext>
            </a:extLst>
          </p:cNvPr>
          <p:cNvGrpSpPr/>
          <p:nvPr/>
        </p:nvGrpSpPr>
        <p:grpSpPr>
          <a:xfrm>
            <a:off x="3242979" y="1254607"/>
            <a:ext cx="363518" cy="370178"/>
            <a:chOff x="-40742750" y="3972175"/>
            <a:chExt cx="311125" cy="316825"/>
          </a:xfrm>
        </p:grpSpPr>
        <p:sp>
          <p:nvSpPr>
            <p:cNvPr id="1350" name="Google Shape;6551;p62">
              <a:extLst>
                <a:ext uri="{FF2B5EF4-FFF2-40B4-BE49-F238E27FC236}">
                  <a16:creationId xmlns:a16="http://schemas.microsoft.com/office/drawing/2014/main" id="{454CC85E-7906-46A9-EB91-D7A1160C7652}"/>
                </a:ext>
              </a:extLst>
            </p:cNvPr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6552;p62">
              <a:extLst>
                <a:ext uri="{FF2B5EF4-FFF2-40B4-BE49-F238E27FC236}">
                  <a16:creationId xmlns:a16="http://schemas.microsoft.com/office/drawing/2014/main" id="{A6069B30-DABC-F7BA-E264-8519D518A609}"/>
                </a:ext>
              </a:extLst>
            </p:cNvPr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" name="Google Shape;6593;p62">
            <a:extLst>
              <a:ext uri="{FF2B5EF4-FFF2-40B4-BE49-F238E27FC236}">
                <a16:creationId xmlns:a16="http://schemas.microsoft.com/office/drawing/2014/main" id="{2D9D9FEA-F3F6-4785-3DF3-EF1248BCD4E8}"/>
              </a:ext>
            </a:extLst>
          </p:cNvPr>
          <p:cNvGrpSpPr/>
          <p:nvPr/>
        </p:nvGrpSpPr>
        <p:grpSpPr>
          <a:xfrm>
            <a:off x="7168251" y="2846052"/>
            <a:ext cx="375465" cy="371814"/>
            <a:chOff x="-37385100" y="3949908"/>
            <a:chExt cx="321350" cy="318225"/>
          </a:xfrm>
        </p:grpSpPr>
        <p:sp>
          <p:nvSpPr>
            <p:cNvPr id="1353" name="Google Shape;6594;p62">
              <a:extLst>
                <a:ext uri="{FF2B5EF4-FFF2-40B4-BE49-F238E27FC236}">
                  <a16:creationId xmlns:a16="http://schemas.microsoft.com/office/drawing/2014/main" id="{7268D751-4E20-8129-DDB4-7E34BA326F5F}"/>
                </a:ext>
              </a:extLst>
            </p:cNvPr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6595;p62">
              <a:extLst>
                <a:ext uri="{FF2B5EF4-FFF2-40B4-BE49-F238E27FC236}">
                  <a16:creationId xmlns:a16="http://schemas.microsoft.com/office/drawing/2014/main" id="{8EAB8441-2A3F-14C7-B06E-379EF53631C6}"/>
                </a:ext>
              </a:extLst>
            </p:cNvPr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32"/>
          <p:cNvSpPr txBox="1">
            <a:spLocks noGrp="1"/>
          </p:cNvSpPr>
          <p:nvPr>
            <p:ph type="title"/>
          </p:nvPr>
        </p:nvSpPr>
        <p:spPr>
          <a:xfrm>
            <a:off x="4121560" y="757015"/>
            <a:ext cx="4102200" cy="14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800" dirty="0"/>
              <a:t>STEPDOWN LM 2596</a:t>
            </a:r>
          </a:p>
        </p:txBody>
      </p:sp>
      <p:pic>
        <p:nvPicPr>
          <p:cNvPr id="2050" name="Picture 2" descr="LM2596 DC-DC Step Down Converter LED Digital Voltmeter Adjustable Power  Transformer Supply Tegangan Regulator Meter 12V-5V">
            <a:extLst>
              <a:ext uri="{FF2B5EF4-FFF2-40B4-BE49-F238E27FC236}">
                <a16:creationId xmlns:a16="http://schemas.microsoft.com/office/drawing/2014/main" id="{74F3AE22-4FD3-A5DE-FD58-68A48D0EB2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67" b="17792"/>
          <a:stretch/>
        </p:blipFill>
        <p:spPr bwMode="auto">
          <a:xfrm>
            <a:off x="546562" y="1498465"/>
            <a:ext cx="3410452" cy="214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1373;p31">
            <a:extLst>
              <a:ext uri="{FF2B5EF4-FFF2-40B4-BE49-F238E27FC236}">
                <a16:creationId xmlns:a16="http://schemas.microsoft.com/office/drawing/2014/main" id="{B18E30D3-9B31-7FFD-6E09-EC29C458F542}"/>
              </a:ext>
            </a:extLst>
          </p:cNvPr>
          <p:cNvSpPr txBox="1">
            <a:spLocks/>
          </p:cNvSpPr>
          <p:nvPr/>
        </p:nvSpPr>
        <p:spPr>
          <a:xfrm>
            <a:off x="4121560" y="1346734"/>
            <a:ext cx="4475878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        Stepdown LM 2596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adalah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sebuah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modul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dapat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menurunkan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tegangan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DC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dari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sumber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daya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lebih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tinggi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. Modul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ini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menggunakan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IC LM 2596,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merupakan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regulator switching step-down (buck)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dapat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memberikan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arus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beban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hingga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3 A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dengan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regulasi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garis dan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beban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baik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. Modul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ini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memiliki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potensiometer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dapat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mengatur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tegangan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output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sesuai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kebutuhan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dengan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rentang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1,25 V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hingga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35 V. Modul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ini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juga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dilengkapi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dengan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LED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indikator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dan terminal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konektor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mudah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dipasang</a:t>
            </a:r>
            <a:endParaRPr lang="en-US" dirty="0">
              <a:solidFill>
                <a:schemeClr val="accent1"/>
              </a:solidFill>
              <a:latin typeface="Alexandria" panose="020B0604020202020204" charset="-78"/>
              <a:cs typeface="Alexandria" panose="020B0604020202020204" charset="-78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32"/>
          <p:cNvSpPr txBox="1">
            <a:spLocks noGrp="1"/>
          </p:cNvSpPr>
          <p:nvPr>
            <p:ph type="title"/>
          </p:nvPr>
        </p:nvSpPr>
        <p:spPr>
          <a:xfrm>
            <a:off x="4121560" y="757015"/>
            <a:ext cx="4102200" cy="14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800" dirty="0"/>
              <a:t>DRIVER L298N</a:t>
            </a:r>
          </a:p>
        </p:txBody>
      </p:sp>
      <p:sp>
        <p:nvSpPr>
          <p:cNvPr id="6" name="Google Shape;1373;p31">
            <a:extLst>
              <a:ext uri="{FF2B5EF4-FFF2-40B4-BE49-F238E27FC236}">
                <a16:creationId xmlns:a16="http://schemas.microsoft.com/office/drawing/2014/main" id="{B18E30D3-9B31-7FFD-6E09-EC29C458F542}"/>
              </a:ext>
            </a:extLst>
          </p:cNvPr>
          <p:cNvSpPr txBox="1">
            <a:spLocks/>
          </p:cNvSpPr>
          <p:nvPr/>
        </p:nvSpPr>
        <p:spPr>
          <a:xfrm>
            <a:off x="4121560" y="1346734"/>
            <a:ext cx="4475878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Driver L298N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adalah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sebuah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modul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dapat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mengendalikan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kecepatan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dan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arah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putaran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dari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dua motor DC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atau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satu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motor stepper. Modul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ini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menggunakan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IC L298N,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merupakan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regulator switching step-down (buck)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dapat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memberikan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arus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beban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hingga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3 A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dengan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regulasi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garis dan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beban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baik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. Modul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ini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memiliki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potensiometer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yang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dapat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mengatur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tegangan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output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sesuai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kebutuhan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dengan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rentang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1,25 V </a:t>
            </a:r>
            <a:r>
              <a:rPr lang="en-US" dirty="0" err="1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hingga</a:t>
            </a:r>
            <a:r>
              <a:rPr lang="en-US" dirty="0">
                <a:solidFill>
                  <a:schemeClr val="accent1"/>
                </a:solidFill>
                <a:latin typeface="Alexandria" panose="020B0604020202020204" charset="-78"/>
                <a:cs typeface="Alexandria" panose="020B0604020202020204" charset="-78"/>
              </a:rPr>
              <a:t> 35 V.</a:t>
            </a:r>
          </a:p>
        </p:txBody>
      </p:sp>
      <p:pic>
        <p:nvPicPr>
          <p:cNvPr id="3074" name="Picture 2" descr="Module L298N Motor DC Stepper Driver Controller Dual H-Bridge Arduino |  Lazada Indonesia">
            <a:extLst>
              <a:ext uri="{FF2B5EF4-FFF2-40B4-BE49-F238E27FC236}">
                <a16:creationId xmlns:a16="http://schemas.microsoft.com/office/drawing/2014/main" id="{A003BCAA-FB43-B5F3-7DD9-B3A783B12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84" y="1154701"/>
            <a:ext cx="2937898" cy="2847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oogle Shape;2094;p49">
            <a:extLst>
              <a:ext uri="{FF2B5EF4-FFF2-40B4-BE49-F238E27FC236}">
                <a16:creationId xmlns:a16="http://schemas.microsoft.com/office/drawing/2014/main" id="{001B1D6D-5E1F-150C-EC06-347B17A3266D}"/>
              </a:ext>
            </a:extLst>
          </p:cNvPr>
          <p:cNvGrpSpPr/>
          <p:nvPr/>
        </p:nvGrpSpPr>
        <p:grpSpPr>
          <a:xfrm>
            <a:off x="3438181" y="705011"/>
            <a:ext cx="619402" cy="899379"/>
            <a:chOff x="1694075" y="2303025"/>
            <a:chExt cx="481800" cy="699525"/>
          </a:xfrm>
        </p:grpSpPr>
        <p:sp>
          <p:nvSpPr>
            <p:cNvPr id="3" name="Google Shape;2095;p49">
              <a:extLst>
                <a:ext uri="{FF2B5EF4-FFF2-40B4-BE49-F238E27FC236}">
                  <a16:creationId xmlns:a16="http://schemas.microsoft.com/office/drawing/2014/main" id="{7388DA75-FD65-FFDA-BA11-503BE451E8B4}"/>
                </a:ext>
              </a:extLst>
            </p:cNvPr>
            <p:cNvSpPr/>
            <p:nvPr/>
          </p:nvSpPr>
          <p:spPr>
            <a:xfrm>
              <a:off x="1786025" y="2303025"/>
              <a:ext cx="389850" cy="460150"/>
            </a:xfrm>
            <a:custGeom>
              <a:avLst/>
              <a:gdLst/>
              <a:ahLst/>
              <a:cxnLst/>
              <a:rect l="l" t="t" r="r" b="b"/>
              <a:pathLst>
                <a:path w="15594" h="18406" extrusionOk="0">
                  <a:moveTo>
                    <a:pt x="14833" y="381"/>
                  </a:moveTo>
                  <a:cubicBezTo>
                    <a:pt x="14894" y="381"/>
                    <a:pt x="14985" y="381"/>
                    <a:pt x="15016" y="442"/>
                  </a:cubicBezTo>
                  <a:cubicBezTo>
                    <a:pt x="15046" y="472"/>
                    <a:pt x="15137" y="563"/>
                    <a:pt x="15137" y="624"/>
                  </a:cubicBezTo>
                  <a:cubicBezTo>
                    <a:pt x="15168" y="685"/>
                    <a:pt x="15137" y="776"/>
                    <a:pt x="15107" y="837"/>
                  </a:cubicBezTo>
                  <a:cubicBezTo>
                    <a:pt x="15046" y="898"/>
                    <a:pt x="14985" y="959"/>
                    <a:pt x="14894" y="959"/>
                  </a:cubicBezTo>
                  <a:cubicBezTo>
                    <a:pt x="14876" y="967"/>
                    <a:pt x="14856" y="971"/>
                    <a:pt x="14834" y="971"/>
                  </a:cubicBezTo>
                  <a:cubicBezTo>
                    <a:pt x="14782" y="971"/>
                    <a:pt x="14724" y="950"/>
                    <a:pt x="14681" y="928"/>
                  </a:cubicBezTo>
                  <a:cubicBezTo>
                    <a:pt x="14560" y="807"/>
                    <a:pt x="14529" y="624"/>
                    <a:pt x="14560" y="503"/>
                  </a:cubicBezTo>
                  <a:cubicBezTo>
                    <a:pt x="14621" y="442"/>
                    <a:pt x="14742" y="381"/>
                    <a:pt x="14833" y="381"/>
                  </a:cubicBezTo>
                  <a:close/>
                  <a:moveTo>
                    <a:pt x="13526" y="2600"/>
                  </a:moveTo>
                  <a:cubicBezTo>
                    <a:pt x="13800" y="3360"/>
                    <a:pt x="13921" y="4120"/>
                    <a:pt x="13921" y="4880"/>
                  </a:cubicBezTo>
                  <a:lnTo>
                    <a:pt x="11247" y="3025"/>
                  </a:lnTo>
                  <a:cubicBezTo>
                    <a:pt x="11976" y="2752"/>
                    <a:pt x="12736" y="2630"/>
                    <a:pt x="13526" y="2600"/>
                  </a:cubicBezTo>
                  <a:close/>
                  <a:moveTo>
                    <a:pt x="5259" y="8254"/>
                  </a:moveTo>
                  <a:lnTo>
                    <a:pt x="2098" y="12752"/>
                  </a:lnTo>
                  <a:lnTo>
                    <a:pt x="608" y="11719"/>
                  </a:lnTo>
                  <a:lnTo>
                    <a:pt x="1368" y="10624"/>
                  </a:lnTo>
                  <a:cubicBezTo>
                    <a:pt x="2280" y="9317"/>
                    <a:pt x="3708" y="8497"/>
                    <a:pt x="5259" y="8254"/>
                  </a:cubicBezTo>
                  <a:close/>
                  <a:moveTo>
                    <a:pt x="8085" y="10016"/>
                  </a:moveTo>
                  <a:cubicBezTo>
                    <a:pt x="8146" y="10016"/>
                    <a:pt x="8207" y="10016"/>
                    <a:pt x="8237" y="10047"/>
                  </a:cubicBezTo>
                  <a:lnTo>
                    <a:pt x="8359" y="10138"/>
                  </a:lnTo>
                  <a:cubicBezTo>
                    <a:pt x="8389" y="10168"/>
                    <a:pt x="8450" y="10199"/>
                    <a:pt x="8450" y="10290"/>
                  </a:cubicBezTo>
                  <a:cubicBezTo>
                    <a:pt x="8450" y="10320"/>
                    <a:pt x="8450" y="10381"/>
                    <a:pt x="8389" y="10442"/>
                  </a:cubicBezTo>
                  <a:lnTo>
                    <a:pt x="5259" y="14941"/>
                  </a:lnTo>
                  <a:lnTo>
                    <a:pt x="4742" y="14606"/>
                  </a:lnTo>
                  <a:lnTo>
                    <a:pt x="7933" y="10077"/>
                  </a:lnTo>
                  <a:cubicBezTo>
                    <a:pt x="7994" y="10047"/>
                    <a:pt x="8025" y="10016"/>
                    <a:pt x="8085" y="10016"/>
                  </a:cubicBezTo>
                  <a:close/>
                  <a:moveTo>
                    <a:pt x="10730" y="3208"/>
                  </a:moveTo>
                  <a:lnTo>
                    <a:pt x="13891" y="5427"/>
                  </a:lnTo>
                  <a:cubicBezTo>
                    <a:pt x="13800" y="6734"/>
                    <a:pt x="13344" y="8071"/>
                    <a:pt x="12554" y="9226"/>
                  </a:cubicBezTo>
                  <a:lnTo>
                    <a:pt x="10882" y="11567"/>
                  </a:lnTo>
                  <a:lnTo>
                    <a:pt x="8389" y="15093"/>
                  </a:lnTo>
                  <a:lnTo>
                    <a:pt x="8177" y="15457"/>
                  </a:lnTo>
                  <a:lnTo>
                    <a:pt x="6353" y="14181"/>
                  </a:lnTo>
                  <a:lnTo>
                    <a:pt x="8785" y="10685"/>
                  </a:lnTo>
                  <a:cubicBezTo>
                    <a:pt x="8906" y="10533"/>
                    <a:pt x="8937" y="10351"/>
                    <a:pt x="8906" y="10168"/>
                  </a:cubicBezTo>
                  <a:cubicBezTo>
                    <a:pt x="8876" y="9986"/>
                    <a:pt x="8754" y="9834"/>
                    <a:pt x="8602" y="9712"/>
                  </a:cubicBezTo>
                  <a:lnTo>
                    <a:pt x="8481" y="9621"/>
                  </a:lnTo>
                  <a:cubicBezTo>
                    <a:pt x="8371" y="9556"/>
                    <a:pt x="8246" y="9506"/>
                    <a:pt x="8116" y="9506"/>
                  </a:cubicBezTo>
                  <a:cubicBezTo>
                    <a:pt x="8066" y="9506"/>
                    <a:pt x="8015" y="9513"/>
                    <a:pt x="7964" y="9530"/>
                  </a:cubicBezTo>
                  <a:cubicBezTo>
                    <a:pt x="7751" y="9530"/>
                    <a:pt x="7599" y="9621"/>
                    <a:pt x="7508" y="9773"/>
                  </a:cubicBezTo>
                  <a:lnTo>
                    <a:pt x="5076" y="13269"/>
                  </a:lnTo>
                  <a:lnTo>
                    <a:pt x="3253" y="11992"/>
                  </a:lnTo>
                  <a:lnTo>
                    <a:pt x="3465" y="11658"/>
                  </a:lnTo>
                  <a:lnTo>
                    <a:pt x="5745" y="8405"/>
                  </a:lnTo>
                  <a:lnTo>
                    <a:pt x="7599" y="5761"/>
                  </a:lnTo>
                  <a:cubicBezTo>
                    <a:pt x="8389" y="4606"/>
                    <a:pt x="9453" y="3755"/>
                    <a:pt x="10730" y="3208"/>
                  </a:cubicBezTo>
                  <a:close/>
                  <a:moveTo>
                    <a:pt x="10943" y="12296"/>
                  </a:moveTo>
                  <a:lnTo>
                    <a:pt x="10943" y="12296"/>
                  </a:lnTo>
                  <a:cubicBezTo>
                    <a:pt x="11307" y="13846"/>
                    <a:pt x="11003" y="15396"/>
                    <a:pt x="10031" y="16703"/>
                  </a:cubicBezTo>
                  <a:lnTo>
                    <a:pt x="9271" y="17798"/>
                  </a:lnTo>
                  <a:lnTo>
                    <a:pt x="7812" y="16764"/>
                  </a:lnTo>
                  <a:lnTo>
                    <a:pt x="10943" y="12296"/>
                  </a:lnTo>
                  <a:close/>
                  <a:moveTo>
                    <a:pt x="14799" y="1"/>
                  </a:moveTo>
                  <a:cubicBezTo>
                    <a:pt x="14557" y="1"/>
                    <a:pt x="14314" y="114"/>
                    <a:pt x="14165" y="320"/>
                  </a:cubicBezTo>
                  <a:cubicBezTo>
                    <a:pt x="13952" y="624"/>
                    <a:pt x="13982" y="959"/>
                    <a:pt x="14165" y="1232"/>
                  </a:cubicBezTo>
                  <a:lnTo>
                    <a:pt x="13496" y="2235"/>
                  </a:lnTo>
                  <a:cubicBezTo>
                    <a:pt x="12493" y="2266"/>
                    <a:pt x="11520" y="2448"/>
                    <a:pt x="10608" y="2843"/>
                  </a:cubicBezTo>
                  <a:lnTo>
                    <a:pt x="10578" y="2843"/>
                  </a:lnTo>
                  <a:cubicBezTo>
                    <a:pt x="9210" y="3390"/>
                    <a:pt x="8025" y="4363"/>
                    <a:pt x="7143" y="5548"/>
                  </a:cubicBezTo>
                  <a:lnTo>
                    <a:pt x="5563" y="7828"/>
                  </a:lnTo>
                  <a:cubicBezTo>
                    <a:pt x="3678" y="7950"/>
                    <a:pt x="2006" y="8922"/>
                    <a:pt x="942" y="10442"/>
                  </a:cubicBezTo>
                  <a:lnTo>
                    <a:pt x="31" y="11719"/>
                  </a:lnTo>
                  <a:cubicBezTo>
                    <a:pt x="0" y="11810"/>
                    <a:pt x="0" y="11840"/>
                    <a:pt x="0" y="11901"/>
                  </a:cubicBezTo>
                  <a:cubicBezTo>
                    <a:pt x="31" y="11992"/>
                    <a:pt x="91" y="12023"/>
                    <a:pt x="122" y="12053"/>
                  </a:cubicBezTo>
                  <a:lnTo>
                    <a:pt x="1976" y="13360"/>
                  </a:lnTo>
                  <a:cubicBezTo>
                    <a:pt x="2067" y="13390"/>
                    <a:pt x="2098" y="13390"/>
                    <a:pt x="2128" y="13390"/>
                  </a:cubicBezTo>
                  <a:cubicBezTo>
                    <a:pt x="2219" y="13390"/>
                    <a:pt x="2280" y="13360"/>
                    <a:pt x="2310" y="13269"/>
                  </a:cubicBezTo>
                  <a:lnTo>
                    <a:pt x="2918" y="12418"/>
                  </a:lnTo>
                  <a:lnTo>
                    <a:pt x="4742" y="13694"/>
                  </a:lnTo>
                  <a:lnTo>
                    <a:pt x="4134" y="14576"/>
                  </a:lnTo>
                  <a:cubicBezTo>
                    <a:pt x="4104" y="14697"/>
                    <a:pt x="4104" y="14849"/>
                    <a:pt x="4225" y="14910"/>
                  </a:cubicBezTo>
                  <a:lnTo>
                    <a:pt x="5107" y="15518"/>
                  </a:lnTo>
                  <a:cubicBezTo>
                    <a:pt x="5167" y="15548"/>
                    <a:pt x="5198" y="15548"/>
                    <a:pt x="5259" y="15548"/>
                  </a:cubicBezTo>
                  <a:lnTo>
                    <a:pt x="5289" y="15548"/>
                  </a:lnTo>
                  <a:cubicBezTo>
                    <a:pt x="5350" y="15518"/>
                    <a:pt x="5411" y="15488"/>
                    <a:pt x="5441" y="15457"/>
                  </a:cubicBezTo>
                  <a:lnTo>
                    <a:pt x="6049" y="14576"/>
                  </a:lnTo>
                  <a:lnTo>
                    <a:pt x="7873" y="15852"/>
                  </a:lnTo>
                  <a:lnTo>
                    <a:pt x="7265" y="16734"/>
                  </a:lnTo>
                  <a:cubicBezTo>
                    <a:pt x="7234" y="16795"/>
                    <a:pt x="7234" y="16855"/>
                    <a:pt x="7234" y="16916"/>
                  </a:cubicBezTo>
                  <a:cubicBezTo>
                    <a:pt x="7265" y="17007"/>
                    <a:pt x="7295" y="17038"/>
                    <a:pt x="7326" y="17068"/>
                  </a:cubicBezTo>
                  <a:lnTo>
                    <a:pt x="9210" y="18375"/>
                  </a:lnTo>
                  <a:cubicBezTo>
                    <a:pt x="9271" y="18406"/>
                    <a:pt x="9332" y="18406"/>
                    <a:pt x="9362" y="18406"/>
                  </a:cubicBezTo>
                  <a:cubicBezTo>
                    <a:pt x="9423" y="18406"/>
                    <a:pt x="9514" y="18375"/>
                    <a:pt x="9544" y="18284"/>
                  </a:cubicBezTo>
                  <a:lnTo>
                    <a:pt x="10456" y="17007"/>
                  </a:lnTo>
                  <a:cubicBezTo>
                    <a:pt x="11520" y="15488"/>
                    <a:pt x="11824" y="13573"/>
                    <a:pt x="11338" y="11810"/>
                  </a:cubicBezTo>
                  <a:lnTo>
                    <a:pt x="12858" y="9561"/>
                  </a:lnTo>
                  <a:cubicBezTo>
                    <a:pt x="13709" y="8314"/>
                    <a:pt x="14225" y="6886"/>
                    <a:pt x="14286" y="5427"/>
                  </a:cubicBezTo>
                  <a:lnTo>
                    <a:pt x="14286" y="5366"/>
                  </a:lnTo>
                  <a:cubicBezTo>
                    <a:pt x="14317" y="4393"/>
                    <a:pt x="14225" y="3390"/>
                    <a:pt x="13861" y="2448"/>
                  </a:cubicBezTo>
                  <a:lnTo>
                    <a:pt x="14560" y="1475"/>
                  </a:lnTo>
                  <a:cubicBezTo>
                    <a:pt x="14621" y="1506"/>
                    <a:pt x="14712" y="1506"/>
                    <a:pt x="14773" y="1506"/>
                  </a:cubicBezTo>
                  <a:lnTo>
                    <a:pt x="14924" y="1506"/>
                  </a:lnTo>
                  <a:cubicBezTo>
                    <a:pt x="15137" y="1475"/>
                    <a:pt x="15320" y="1354"/>
                    <a:pt x="15441" y="1202"/>
                  </a:cubicBezTo>
                  <a:cubicBezTo>
                    <a:pt x="15532" y="1050"/>
                    <a:pt x="15593" y="807"/>
                    <a:pt x="15532" y="624"/>
                  </a:cubicBezTo>
                  <a:cubicBezTo>
                    <a:pt x="15502" y="442"/>
                    <a:pt x="15380" y="259"/>
                    <a:pt x="15228" y="138"/>
                  </a:cubicBezTo>
                  <a:cubicBezTo>
                    <a:pt x="15100" y="45"/>
                    <a:pt x="14949" y="1"/>
                    <a:pt x="14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096;p49">
              <a:extLst>
                <a:ext uri="{FF2B5EF4-FFF2-40B4-BE49-F238E27FC236}">
                  <a16:creationId xmlns:a16="http://schemas.microsoft.com/office/drawing/2014/main" id="{01421565-E5D4-2B6A-F514-3E5FFDE4929B}"/>
                </a:ext>
              </a:extLst>
            </p:cNvPr>
            <p:cNvSpPr/>
            <p:nvPr/>
          </p:nvSpPr>
          <p:spPr>
            <a:xfrm>
              <a:off x="1991200" y="2439600"/>
              <a:ext cx="101850" cy="90300"/>
            </a:xfrm>
            <a:custGeom>
              <a:avLst/>
              <a:gdLst/>
              <a:ahLst/>
              <a:cxnLst/>
              <a:rect l="l" t="t" r="r" b="b"/>
              <a:pathLst>
                <a:path w="4074" h="3612" extrusionOk="0">
                  <a:moveTo>
                    <a:pt x="2097" y="420"/>
                  </a:moveTo>
                  <a:cubicBezTo>
                    <a:pt x="2189" y="420"/>
                    <a:pt x="2280" y="420"/>
                    <a:pt x="2371" y="450"/>
                  </a:cubicBezTo>
                  <a:lnTo>
                    <a:pt x="2401" y="450"/>
                  </a:lnTo>
                  <a:cubicBezTo>
                    <a:pt x="2432" y="450"/>
                    <a:pt x="2492" y="480"/>
                    <a:pt x="2523" y="480"/>
                  </a:cubicBezTo>
                  <a:cubicBezTo>
                    <a:pt x="2553" y="480"/>
                    <a:pt x="2553" y="511"/>
                    <a:pt x="2584" y="511"/>
                  </a:cubicBezTo>
                  <a:cubicBezTo>
                    <a:pt x="2584" y="511"/>
                    <a:pt x="2644" y="572"/>
                    <a:pt x="2675" y="572"/>
                  </a:cubicBezTo>
                  <a:cubicBezTo>
                    <a:pt x="2705" y="602"/>
                    <a:pt x="2796" y="632"/>
                    <a:pt x="2827" y="663"/>
                  </a:cubicBezTo>
                  <a:cubicBezTo>
                    <a:pt x="3404" y="1119"/>
                    <a:pt x="3556" y="1939"/>
                    <a:pt x="3131" y="2547"/>
                  </a:cubicBezTo>
                  <a:cubicBezTo>
                    <a:pt x="3100" y="2608"/>
                    <a:pt x="3040" y="2639"/>
                    <a:pt x="2979" y="2730"/>
                  </a:cubicBezTo>
                  <a:cubicBezTo>
                    <a:pt x="2888" y="2851"/>
                    <a:pt x="2796" y="2882"/>
                    <a:pt x="2675" y="2942"/>
                  </a:cubicBezTo>
                  <a:cubicBezTo>
                    <a:pt x="2644" y="2942"/>
                    <a:pt x="2644" y="3003"/>
                    <a:pt x="2584" y="3003"/>
                  </a:cubicBezTo>
                  <a:cubicBezTo>
                    <a:pt x="2553" y="3003"/>
                    <a:pt x="2523" y="3034"/>
                    <a:pt x="2462" y="3034"/>
                  </a:cubicBezTo>
                  <a:cubicBezTo>
                    <a:pt x="2432" y="3064"/>
                    <a:pt x="2401" y="3064"/>
                    <a:pt x="2371" y="3064"/>
                  </a:cubicBezTo>
                  <a:cubicBezTo>
                    <a:pt x="2310" y="3094"/>
                    <a:pt x="2280" y="3094"/>
                    <a:pt x="2249" y="3094"/>
                  </a:cubicBezTo>
                  <a:lnTo>
                    <a:pt x="1824" y="3094"/>
                  </a:lnTo>
                  <a:cubicBezTo>
                    <a:pt x="1793" y="3064"/>
                    <a:pt x="1793" y="3064"/>
                    <a:pt x="1763" y="3064"/>
                  </a:cubicBezTo>
                  <a:cubicBezTo>
                    <a:pt x="1702" y="3064"/>
                    <a:pt x="1641" y="3064"/>
                    <a:pt x="1611" y="3034"/>
                  </a:cubicBezTo>
                  <a:cubicBezTo>
                    <a:pt x="1550" y="3003"/>
                    <a:pt x="1550" y="3003"/>
                    <a:pt x="1520" y="3003"/>
                  </a:cubicBezTo>
                  <a:lnTo>
                    <a:pt x="1307" y="2882"/>
                  </a:lnTo>
                  <a:cubicBezTo>
                    <a:pt x="699" y="2426"/>
                    <a:pt x="547" y="1635"/>
                    <a:pt x="1003" y="967"/>
                  </a:cubicBezTo>
                  <a:cubicBezTo>
                    <a:pt x="1277" y="602"/>
                    <a:pt x="1672" y="420"/>
                    <a:pt x="2097" y="420"/>
                  </a:cubicBezTo>
                  <a:close/>
                  <a:moveTo>
                    <a:pt x="2045" y="1"/>
                  </a:moveTo>
                  <a:cubicBezTo>
                    <a:pt x="1483" y="1"/>
                    <a:pt x="933" y="268"/>
                    <a:pt x="578" y="754"/>
                  </a:cubicBezTo>
                  <a:cubicBezTo>
                    <a:pt x="0" y="1544"/>
                    <a:pt x="182" y="2699"/>
                    <a:pt x="1033" y="3246"/>
                  </a:cubicBezTo>
                  <a:cubicBezTo>
                    <a:pt x="1337" y="3490"/>
                    <a:pt x="1672" y="3611"/>
                    <a:pt x="2067" y="3611"/>
                  </a:cubicBezTo>
                  <a:cubicBezTo>
                    <a:pt x="2158" y="3611"/>
                    <a:pt x="2249" y="3550"/>
                    <a:pt x="2371" y="3550"/>
                  </a:cubicBezTo>
                  <a:cubicBezTo>
                    <a:pt x="2827" y="3490"/>
                    <a:pt x="3252" y="3216"/>
                    <a:pt x="3496" y="2851"/>
                  </a:cubicBezTo>
                  <a:cubicBezTo>
                    <a:pt x="4073" y="2000"/>
                    <a:pt x="3891" y="906"/>
                    <a:pt x="3070" y="328"/>
                  </a:cubicBezTo>
                  <a:cubicBezTo>
                    <a:pt x="2754" y="106"/>
                    <a:pt x="2397" y="1"/>
                    <a:pt x="20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97;p49">
              <a:extLst>
                <a:ext uri="{FF2B5EF4-FFF2-40B4-BE49-F238E27FC236}">
                  <a16:creationId xmlns:a16="http://schemas.microsoft.com/office/drawing/2014/main" id="{839C0339-AECB-56F1-9B10-149EB898D58B}"/>
                </a:ext>
              </a:extLst>
            </p:cNvPr>
            <p:cNvSpPr/>
            <p:nvPr/>
          </p:nvSpPr>
          <p:spPr>
            <a:xfrm>
              <a:off x="1796650" y="2744500"/>
              <a:ext cx="151250" cy="209400"/>
            </a:xfrm>
            <a:custGeom>
              <a:avLst/>
              <a:gdLst/>
              <a:ahLst/>
              <a:cxnLst/>
              <a:rect l="l" t="t" r="r" b="b"/>
              <a:pathLst>
                <a:path w="6050" h="8376" extrusionOk="0">
                  <a:moveTo>
                    <a:pt x="5757" y="0"/>
                  </a:moveTo>
                  <a:cubicBezTo>
                    <a:pt x="5671" y="0"/>
                    <a:pt x="5604" y="27"/>
                    <a:pt x="5563" y="108"/>
                  </a:cubicBezTo>
                  <a:lnTo>
                    <a:pt x="92" y="8011"/>
                  </a:lnTo>
                  <a:cubicBezTo>
                    <a:pt x="1" y="8133"/>
                    <a:pt x="31" y="8285"/>
                    <a:pt x="153" y="8346"/>
                  </a:cubicBezTo>
                  <a:cubicBezTo>
                    <a:pt x="183" y="8376"/>
                    <a:pt x="214" y="8376"/>
                    <a:pt x="305" y="8376"/>
                  </a:cubicBezTo>
                  <a:cubicBezTo>
                    <a:pt x="365" y="8376"/>
                    <a:pt x="457" y="8346"/>
                    <a:pt x="487" y="8285"/>
                  </a:cubicBezTo>
                  <a:lnTo>
                    <a:pt x="5958" y="382"/>
                  </a:lnTo>
                  <a:cubicBezTo>
                    <a:pt x="6049" y="260"/>
                    <a:pt x="6019" y="108"/>
                    <a:pt x="5898" y="17"/>
                  </a:cubicBezTo>
                  <a:cubicBezTo>
                    <a:pt x="5847" y="7"/>
                    <a:pt x="5800" y="0"/>
                    <a:pt x="5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98;p49">
              <a:extLst>
                <a:ext uri="{FF2B5EF4-FFF2-40B4-BE49-F238E27FC236}">
                  <a16:creationId xmlns:a16="http://schemas.microsoft.com/office/drawing/2014/main" id="{ED67704A-2660-6A80-D5B0-8E6A1AFC9901}"/>
                </a:ext>
              </a:extLst>
            </p:cNvPr>
            <p:cNvSpPr/>
            <p:nvPr/>
          </p:nvSpPr>
          <p:spPr>
            <a:xfrm>
              <a:off x="1694075" y="2755550"/>
              <a:ext cx="175550" cy="247000"/>
            </a:xfrm>
            <a:custGeom>
              <a:avLst/>
              <a:gdLst/>
              <a:ahLst/>
              <a:cxnLst/>
              <a:rect l="l" t="t" r="r" b="b"/>
              <a:pathLst>
                <a:path w="7022" h="9880" extrusionOk="0">
                  <a:moveTo>
                    <a:pt x="6802" y="1"/>
                  </a:moveTo>
                  <a:cubicBezTo>
                    <a:pt x="6714" y="1"/>
                    <a:pt x="6627" y="41"/>
                    <a:pt x="6566" y="122"/>
                  </a:cubicBezTo>
                  <a:lnTo>
                    <a:pt x="92" y="9514"/>
                  </a:lnTo>
                  <a:cubicBezTo>
                    <a:pt x="0" y="9606"/>
                    <a:pt x="31" y="9758"/>
                    <a:pt x="152" y="9849"/>
                  </a:cubicBezTo>
                  <a:cubicBezTo>
                    <a:pt x="183" y="9879"/>
                    <a:pt x="243" y="9879"/>
                    <a:pt x="304" y="9879"/>
                  </a:cubicBezTo>
                  <a:cubicBezTo>
                    <a:pt x="395" y="9879"/>
                    <a:pt x="456" y="9849"/>
                    <a:pt x="487" y="9758"/>
                  </a:cubicBezTo>
                  <a:lnTo>
                    <a:pt x="6991" y="396"/>
                  </a:lnTo>
                  <a:cubicBezTo>
                    <a:pt x="7022" y="274"/>
                    <a:pt x="6991" y="122"/>
                    <a:pt x="6931" y="31"/>
                  </a:cubicBezTo>
                  <a:cubicBezTo>
                    <a:pt x="6890" y="11"/>
                    <a:pt x="6846" y="1"/>
                    <a:pt x="6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99;p49">
              <a:extLst>
                <a:ext uri="{FF2B5EF4-FFF2-40B4-BE49-F238E27FC236}">
                  <a16:creationId xmlns:a16="http://schemas.microsoft.com/office/drawing/2014/main" id="{46BDA329-5D71-939C-4854-815DFBFD1E41}"/>
                </a:ext>
              </a:extLst>
            </p:cNvPr>
            <p:cNvSpPr/>
            <p:nvPr/>
          </p:nvSpPr>
          <p:spPr>
            <a:xfrm>
              <a:off x="1791325" y="2693975"/>
              <a:ext cx="69175" cy="91250"/>
            </a:xfrm>
            <a:custGeom>
              <a:avLst/>
              <a:gdLst/>
              <a:ahLst/>
              <a:cxnLst/>
              <a:rect l="l" t="t" r="r" b="b"/>
              <a:pathLst>
                <a:path w="2767" h="3650" extrusionOk="0">
                  <a:moveTo>
                    <a:pt x="2480" y="0"/>
                  </a:moveTo>
                  <a:cubicBezTo>
                    <a:pt x="2397" y="0"/>
                    <a:pt x="2320" y="34"/>
                    <a:pt x="2281" y="93"/>
                  </a:cubicBezTo>
                  <a:lnTo>
                    <a:pt x="62" y="3254"/>
                  </a:lnTo>
                  <a:cubicBezTo>
                    <a:pt x="1" y="3376"/>
                    <a:pt x="31" y="3528"/>
                    <a:pt x="153" y="3619"/>
                  </a:cubicBezTo>
                  <a:cubicBezTo>
                    <a:pt x="183" y="3649"/>
                    <a:pt x="214" y="3649"/>
                    <a:pt x="305" y="3649"/>
                  </a:cubicBezTo>
                  <a:cubicBezTo>
                    <a:pt x="366" y="3649"/>
                    <a:pt x="457" y="3619"/>
                    <a:pt x="487" y="3528"/>
                  </a:cubicBezTo>
                  <a:lnTo>
                    <a:pt x="2676" y="366"/>
                  </a:lnTo>
                  <a:cubicBezTo>
                    <a:pt x="2767" y="245"/>
                    <a:pt x="2737" y="123"/>
                    <a:pt x="2615" y="32"/>
                  </a:cubicBezTo>
                  <a:cubicBezTo>
                    <a:pt x="2572" y="10"/>
                    <a:pt x="2525" y="0"/>
                    <a:pt x="24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100;p49">
              <a:extLst>
                <a:ext uri="{FF2B5EF4-FFF2-40B4-BE49-F238E27FC236}">
                  <a16:creationId xmlns:a16="http://schemas.microsoft.com/office/drawing/2014/main" id="{38CB9107-AC20-FDAB-D8C8-4A91EF894232}"/>
                </a:ext>
              </a:extLst>
            </p:cNvPr>
            <p:cNvSpPr/>
            <p:nvPr/>
          </p:nvSpPr>
          <p:spPr>
            <a:xfrm>
              <a:off x="1697100" y="2823950"/>
              <a:ext cx="63100" cy="83600"/>
            </a:xfrm>
            <a:custGeom>
              <a:avLst/>
              <a:gdLst/>
              <a:ahLst/>
              <a:cxnLst/>
              <a:rect l="l" t="t" r="r" b="b"/>
              <a:pathLst>
                <a:path w="2524" h="3344" extrusionOk="0">
                  <a:moveTo>
                    <a:pt x="2274" y="0"/>
                  </a:moveTo>
                  <a:cubicBezTo>
                    <a:pt x="2186" y="0"/>
                    <a:pt x="2098" y="41"/>
                    <a:pt x="2037" y="122"/>
                  </a:cubicBezTo>
                  <a:lnTo>
                    <a:pt x="62" y="2979"/>
                  </a:lnTo>
                  <a:cubicBezTo>
                    <a:pt x="1" y="3070"/>
                    <a:pt x="31" y="3222"/>
                    <a:pt x="153" y="3313"/>
                  </a:cubicBezTo>
                  <a:cubicBezTo>
                    <a:pt x="214" y="3313"/>
                    <a:pt x="274" y="3344"/>
                    <a:pt x="305" y="3344"/>
                  </a:cubicBezTo>
                  <a:cubicBezTo>
                    <a:pt x="366" y="3344"/>
                    <a:pt x="457" y="3313"/>
                    <a:pt x="487" y="3222"/>
                  </a:cubicBezTo>
                  <a:lnTo>
                    <a:pt x="2463" y="395"/>
                  </a:lnTo>
                  <a:cubicBezTo>
                    <a:pt x="2524" y="274"/>
                    <a:pt x="2493" y="122"/>
                    <a:pt x="2402" y="31"/>
                  </a:cubicBezTo>
                  <a:cubicBezTo>
                    <a:pt x="2362" y="10"/>
                    <a:pt x="2318" y="0"/>
                    <a:pt x="2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101;p49">
              <a:extLst>
                <a:ext uri="{FF2B5EF4-FFF2-40B4-BE49-F238E27FC236}">
                  <a16:creationId xmlns:a16="http://schemas.microsoft.com/office/drawing/2014/main" id="{6C04C5A4-2442-72DA-7598-6FC649F7E980}"/>
                </a:ext>
              </a:extLst>
            </p:cNvPr>
            <p:cNvSpPr/>
            <p:nvPr/>
          </p:nvSpPr>
          <p:spPr>
            <a:xfrm>
              <a:off x="1702425" y="2719475"/>
              <a:ext cx="80575" cy="108300"/>
            </a:xfrm>
            <a:custGeom>
              <a:avLst/>
              <a:gdLst/>
              <a:ahLst/>
              <a:cxnLst/>
              <a:rect l="l" t="t" r="r" b="b"/>
              <a:pathLst>
                <a:path w="3223" h="4332" extrusionOk="0">
                  <a:moveTo>
                    <a:pt x="2967" y="0"/>
                  </a:moveTo>
                  <a:cubicBezTo>
                    <a:pt x="2881" y="0"/>
                    <a:pt x="2796" y="47"/>
                    <a:pt x="2736" y="106"/>
                  </a:cubicBezTo>
                  <a:lnTo>
                    <a:pt x="92" y="3936"/>
                  </a:lnTo>
                  <a:cubicBezTo>
                    <a:pt x="1" y="4058"/>
                    <a:pt x="61" y="4210"/>
                    <a:pt x="153" y="4301"/>
                  </a:cubicBezTo>
                  <a:cubicBezTo>
                    <a:pt x="213" y="4331"/>
                    <a:pt x="244" y="4331"/>
                    <a:pt x="305" y="4331"/>
                  </a:cubicBezTo>
                  <a:cubicBezTo>
                    <a:pt x="396" y="4331"/>
                    <a:pt x="457" y="4301"/>
                    <a:pt x="517" y="4210"/>
                  </a:cubicBezTo>
                  <a:lnTo>
                    <a:pt x="3162" y="380"/>
                  </a:lnTo>
                  <a:cubicBezTo>
                    <a:pt x="3223" y="258"/>
                    <a:pt x="3192" y="106"/>
                    <a:pt x="3101" y="45"/>
                  </a:cubicBezTo>
                  <a:cubicBezTo>
                    <a:pt x="3059" y="14"/>
                    <a:pt x="3013" y="0"/>
                    <a:pt x="29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2094;p49">
            <a:extLst>
              <a:ext uri="{FF2B5EF4-FFF2-40B4-BE49-F238E27FC236}">
                <a16:creationId xmlns:a16="http://schemas.microsoft.com/office/drawing/2014/main" id="{E4197F55-F358-C9CD-8357-8BC2FDCFB678}"/>
              </a:ext>
            </a:extLst>
          </p:cNvPr>
          <p:cNvGrpSpPr/>
          <p:nvPr/>
        </p:nvGrpSpPr>
        <p:grpSpPr>
          <a:xfrm>
            <a:off x="1563786" y="447355"/>
            <a:ext cx="619402" cy="899379"/>
            <a:chOff x="1694075" y="2303025"/>
            <a:chExt cx="481800" cy="699525"/>
          </a:xfrm>
        </p:grpSpPr>
        <p:sp>
          <p:nvSpPr>
            <p:cNvPr id="12" name="Google Shape;2095;p49">
              <a:extLst>
                <a:ext uri="{FF2B5EF4-FFF2-40B4-BE49-F238E27FC236}">
                  <a16:creationId xmlns:a16="http://schemas.microsoft.com/office/drawing/2014/main" id="{4C3F4817-0318-DD0C-5723-1363B9FBB3D4}"/>
                </a:ext>
              </a:extLst>
            </p:cNvPr>
            <p:cNvSpPr/>
            <p:nvPr/>
          </p:nvSpPr>
          <p:spPr>
            <a:xfrm>
              <a:off x="1786025" y="2303025"/>
              <a:ext cx="389850" cy="460150"/>
            </a:xfrm>
            <a:custGeom>
              <a:avLst/>
              <a:gdLst/>
              <a:ahLst/>
              <a:cxnLst/>
              <a:rect l="l" t="t" r="r" b="b"/>
              <a:pathLst>
                <a:path w="15594" h="18406" extrusionOk="0">
                  <a:moveTo>
                    <a:pt x="14833" y="381"/>
                  </a:moveTo>
                  <a:cubicBezTo>
                    <a:pt x="14894" y="381"/>
                    <a:pt x="14985" y="381"/>
                    <a:pt x="15016" y="442"/>
                  </a:cubicBezTo>
                  <a:cubicBezTo>
                    <a:pt x="15046" y="472"/>
                    <a:pt x="15137" y="563"/>
                    <a:pt x="15137" y="624"/>
                  </a:cubicBezTo>
                  <a:cubicBezTo>
                    <a:pt x="15168" y="685"/>
                    <a:pt x="15137" y="776"/>
                    <a:pt x="15107" y="837"/>
                  </a:cubicBezTo>
                  <a:cubicBezTo>
                    <a:pt x="15046" y="898"/>
                    <a:pt x="14985" y="959"/>
                    <a:pt x="14894" y="959"/>
                  </a:cubicBezTo>
                  <a:cubicBezTo>
                    <a:pt x="14876" y="967"/>
                    <a:pt x="14856" y="971"/>
                    <a:pt x="14834" y="971"/>
                  </a:cubicBezTo>
                  <a:cubicBezTo>
                    <a:pt x="14782" y="971"/>
                    <a:pt x="14724" y="950"/>
                    <a:pt x="14681" y="928"/>
                  </a:cubicBezTo>
                  <a:cubicBezTo>
                    <a:pt x="14560" y="807"/>
                    <a:pt x="14529" y="624"/>
                    <a:pt x="14560" y="503"/>
                  </a:cubicBezTo>
                  <a:cubicBezTo>
                    <a:pt x="14621" y="442"/>
                    <a:pt x="14742" y="381"/>
                    <a:pt x="14833" y="381"/>
                  </a:cubicBezTo>
                  <a:close/>
                  <a:moveTo>
                    <a:pt x="13526" y="2600"/>
                  </a:moveTo>
                  <a:cubicBezTo>
                    <a:pt x="13800" y="3360"/>
                    <a:pt x="13921" y="4120"/>
                    <a:pt x="13921" y="4880"/>
                  </a:cubicBezTo>
                  <a:lnTo>
                    <a:pt x="11247" y="3025"/>
                  </a:lnTo>
                  <a:cubicBezTo>
                    <a:pt x="11976" y="2752"/>
                    <a:pt x="12736" y="2630"/>
                    <a:pt x="13526" y="2600"/>
                  </a:cubicBezTo>
                  <a:close/>
                  <a:moveTo>
                    <a:pt x="5259" y="8254"/>
                  </a:moveTo>
                  <a:lnTo>
                    <a:pt x="2098" y="12752"/>
                  </a:lnTo>
                  <a:lnTo>
                    <a:pt x="608" y="11719"/>
                  </a:lnTo>
                  <a:lnTo>
                    <a:pt x="1368" y="10624"/>
                  </a:lnTo>
                  <a:cubicBezTo>
                    <a:pt x="2280" y="9317"/>
                    <a:pt x="3708" y="8497"/>
                    <a:pt x="5259" y="8254"/>
                  </a:cubicBezTo>
                  <a:close/>
                  <a:moveTo>
                    <a:pt x="8085" y="10016"/>
                  </a:moveTo>
                  <a:cubicBezTo>
                    <a:pt x="8146" y="10016"/>
                    <a:pt x="8207" y="10016"/>
                    <a:pt x="8237" y="10047"/>
                  </a:cubicBezTo>
                  <a:lnTo>
                    <a:pt x="8359" y="10138"/>
                  </a:lnTo>
                  <a:cubicBezTo>
                    <a:pt x="8389" y="10168"/>
                    <a:pt x="8450" y="10199"/>
                    <a:pt x="8450" y="10290"/>
                  </a:cubicBezTo>
                  <a:cubicBezTo>
                    <a:pt x="8450" y="10320"/>
                    <a:pt x="8450" y="10381"/>
                    <a:pt x="8389" y="10442"/>
                  </a:cubicBezTo>
                  <a:lnTo>
                    <a:pt x="5259" y="14941"/>
                  </a:lnTo>
                  <a:lnTo>
                    <a:pt x="4742" y="14606"/>
                  </a:lnTo>
                  <a:lnTo>
                    <a:pt x="7933" y="10077"/>
                  </a:lnTo>
                  <a:cubicBezTo>
                    <a:pt x="7994" y="10047"/>
                    <a:pt x="8025" y="10016"/>
                    <a:pt x="8085" y="10016"/>
                  </a:cubicBezTo>
                  <a:close/>
                  <a:moveTo>
                    <a:pt x="10730" y="3208"/>
                  </a:moveTo>
                  <a:lnTo>
                    <a:pt x="13891" y="5427"/>
                  </a:lnTo>
                  <a:cubicBezTo>
                    <a:pt x="13800" y="6734"/>
                    <a:pt x="13344" y="8071"/>
                    <a:pt x="12554" y="9226"/>
                  </a:cubicBezTo>
                  <a:lnTo>
                    <a:pt x="10882" y="11567"/>
                  </a:lnTo>
                  <a:lnTo>
                    <a:pt x="8389" y="15093"/>
                  </a:lnTo>
                  <a:lnTo>
                    <a:pt x="8177" y="15457"/>
                  </a:lnTo>
                  <a:lnTo>
                    <a:pt x="6353" y="14181"/>
                  </a:lnTo>
                  <a:lnTo>
                    <a:pt x="8785" y="10685"/>
                  </a:lnTo>
                  <a:cubicBezTo>
                    <a:pt x="8906" y="10533"/>
                    <a:pt x="8937" y="10351"/>
                    <a:pt x="8906" y="10168"/>
                  </a:cubicBezTo>
                  <a:cubicBezTo>
                    <a:pt x="8876" y="9986"/>
                    <a:pt x="8754" y="9834"/>
                    <a:pt x="8602" y="9712"/>
                  </a:cubicBezTo>
                  <a:lnTo>
                    <a:pt x="8481" y="9621"/>
                  </a:lnTo>
                  <a:cubicBezTo>
                    <a:pt x="8371" y="9556"/>
                    <a:pt x="8246" y="9506"/>
                    <a:pt x="8116" y="9506"/>
                  </a:cubicBezTo>
                  <a:cubicBezTo>
                    <a:pt x="8066" y="9506"/>
                    <a:pt x="8015" y="9513"/>
                    <a:pt x="7964" y="9530"/>
                  </a:cubicBezTo>
                  <a:cubicBezTo>
                    <a:pt x="7751" y="9530"/>
                    <a:pt x="7599" y="9621"/>
                    <a:pt x="7508" y="9773"/>
                  </a:cubicBezTo>
                  <a:lnTo>
                    <a:pt x="5076" y="13269"/>
                  </a:lnTo>
                  <a:lnTo>
                    <a:pt x="3253" y="11992"/>
                  </a:lnTo>
                  <a:lnTo>
                    <a:pt x="3465" y="11658"/>
                  </a:lnTo>
                  <a:lnTo>
                    <a:pt x="5745" y="8405"/>
                  </a:lnTo>
                  <a:lnTo>
                    <a:pt x="7599" y="5761"/>
                  </a:lnTo>
                  <a:cubicBezTo>
                    <a:pt x="8389" y="4606"/>
                    <a:pt x="9453" y="3755"/>
                    <a:pt x="10730" y="3208"/>
                  </a:cubicBezTo>
                  <a:close/>
                  <a:moveTo>
                    <a:pt x="10943" y="12296"/>
                  </a:moveTo>
                  <a:lnTo>
                    <a:pt x="10943" y="12296"/>
                  </a:lnTo>
                  <a:cubicBezTo>
                    <a:pt x="11307" y="13846"/>
                    <a:pt x="11003" y="15396"/>
                    <a:pt x="10031" y="16703"/>
                  </a:cubicBezTo>
                  <a:lnTo>
                    <a:pt x="9271" y="17798"/>
                  </a:lnTo>
                  <a:lnTo>
                    <a:pt x="7812" y="16764"/>
                  </a:lnTo>
                  <a:lnTo>
                    <a:pt x="10943" y="12296"/>
                  </a:lnTo>
                  <a:close/>
                  <a:moveTo>
                    <a:pt x="14799" y="1"/>
                  </a:moveTo>
                  <a:cubicBezTo>
                    <a:pt x="14557" y="1"/>
                    <a:pt x="14314" y="114"/>
                    <a:pt x="14165" y="320"/>
                  </a:cubicBezTo>
                  <a:cubicBezTo>
                    <a:pt x="13952" y="624"/>
                    <a:pt x="13982" y="959"/>
                    <a:pt x="14165" y="1232"/>
                  </a:cubicBezTo>
                  <a:lnTo>
                    <a:pt x="13496" y="2235"/>
                  </a:lnTo>
                  <a:cubicBezTo>
                    <a:pt x="12493" y="2266"/>
                    <a:pt x="11520" y="2448"/>
                    <a:pt x="10608" y="2843"/>
                  </a:cubicBezTo>
                  <a:lnTo>
                    <a:pt x="10578" y="2843"/>
                  </a:lnTo>
                  <a:cubicBezTo>
                    <a:pt x="9210" y="3390"/>
                    <a:pt x="8025" y="4363"/>
                    <a:pt x="7143" y="5548"/>
                  </a:cubicBezTo>
                  <a:lnTo>
                    <a:pt x="5563" y="7828"/>
                  </a:lnTo>
                  <a:cubicBezTo>
                    <a:pt x="3678" y="7950"/>
                    <a:pt x="2006" y="8922"/>
                    <a:pt x="942" y="10442"/>
                  </a:cubicBezTo>
                  <a:lnTo>
                    <a:pt x="31" y="11719"/>
                  </a:lnTo>
                  <a:cubicBezTo>
                    <a:pt x="0" y="11810"/>
                    <a:pt x="0" y="11840"/>
                    <a:pt x="0" y="11901"/>
                  </a:cubicBezTo>
                  <a:cubicBezTo>
                    <a:pt x="31" y="11992"/>
                    <a:pt x="91" y="12023"/>
                    <a:pt x="122" y="12053"/>
                  </a:cubicBezTo>
                  <a:lnTo>
                    <a:pt x="1976" y="13360"/>
                  </a:lnTo>
                  <a:cubicBezTo>
                    <a:pt x="2067" y="13390"/>
                    <a:pt x="2098" y="13390"/>
                    <a:pt x="2128" y="13390"/>
                  </a:cubicBezTo>
                  <a:cubicBezTo>
                    <a:pt x="2219" y="13390"/>
                    <a:pt x="2280" y="13360"/>
                    <a:pt x="2310" y="13269"/>
                  </a:cubicBezTo>
                  <a:lnTo>
                    <a:pt x="2918" y="12418"/>
                  </a:lnTo>
                  <a:lnTo>
                    <a:pt x="4742" y="13694"/>
                  </a:lnTo>
                  <a:lnTo>
                    <a:pt x="4134" y="14576"/>
                  </a:lnTo>
                  <a:cubicBezTo>
                    <a:pt x="4104" y="14697"/>
                    <a:pt x="4104" y="14849"/>
                    <a:pt x="4225" y="14910"/>
                  </a:cubicBezTo>
                  <a:lnTo>
                    <a:pt x="5107" y="15518"/>
                  </a:lnTo>
                  <a:cubicBezTo>
                    <a:pt x="5167" y="15548"/>
                    <a:pt x="5198" y="15548"/>
                    <a:pt x="5259" y="15548"/>
                  </a:cubicBezTo>
                  <a:lnTo>
                    <a:pt x="5289" y="15548"/>
                  </a:lnTo>
                  <a:cubicBezTo>
                    <a:pt x="5350" y="15518"/>
                    <a:pt x="5411" y="15488"/>
                    <a:pt x="5441" y="15457"/>
                  </a:cubicBezTo>
                  <a:lnTo>
                    <a:pt x="6049" y="14576"/>
                  </a:lnTo>
                  <a:lnTo>
                    <a:pt x="7873" y="15852"/>
                  </a:lnTo>
                  <a:lnTo>
                    <a:pt x="7265" y="16734"/>
                  </a:lnTo>
                  <a:cubicBezTo>
                    <a:pt x="7234" y="16795"/>
                    <a:pt x="7234" y="16855"/>
                    <a:pt x="7234" y="16916"/>
                  </a:cubicBezTo>
                  <a:cubicBezTo>
                    <a:pt x="7265" y="17007"/>
                    <a:pt x="7295" y="17038"/>
                    <a:pt x="7326" y="17068"/>
                  </a:cubicBezTo>
                  <a:lnTo>
                    <a:pt x="9210" y="18375"/>
                  </a:lnTo>
                  <a:cubicBezTo>
                    <a:pt x="9271" y="18406"/>
                    <a:pt x="9332" y="18406"/>
                    <a:pt x="9362" y="18406"/>
                  </a:cubicBezTo>
                  <a:cubicBezTo>
                    <a:pt x="9423" y="18406"/>
                    <a:pt x="9514" y="18375"/>
                    <a:pt x="9544" y="18284"/>
                  </a:cubicBezTo>
                  <a:lnTo>
                    <a:pt x="10456" y="17007"/>
                  </a:lnTo>
                  <a:cubicBezTo>
                    <a:pt x="11520" y="15488"/>
                    <a:pt x="11824" y="13573"/>
                    <a:pt x="11338" y="11810"/>
                  </a:cubicBezTo>
                  <a:lnTo>
                    <a:pt x="12858" y="9561"/>
                  </a:lnTo>
                  <a:cubicBezTo>
                    <a:pt x="13709" y="8314"/>
                    <a:pt x="14225" y="6886"/>
                    <a:pt x="14286" y="5427"/>
                  </a:cubicBezTo>
                  <a:lnTo>
                    <a:pt x="14286" y="5366"/>
                  </a:lnTo>
                  <a:cubicBezTo>
                    <a:pt x="14317" y="4393"/>
                    <a:pt x="14225" y="3390"/>
                    <a:pt x="13861" y="2448"/>
                  </a:cubicBezTo>
                  <a:lnTo>
                    <a:pt x="14560" y="1475"/>
                  </a:lnTo>
                  <a:cubicBezTo>
                    <a:pt x="14621" y="1506"/>
                    <a:pt x="14712" y="1506"/>
                    <a:pt x="14773" y="1506"/>
                  </a:cubicBezTo>
                  <a:lnTo>
                    <a:pt x="14924" y="1506"/>
                  </a:lnTo>
                  <a:cubicBezTo>
                    <a:pt x="15137" y="1475"/>
                    <a:pt x="15320" y="1354"/>
                    <a:pt x="15441" y="1202"/>
                  </a:cubicBezTo>
                  <a:cubicBezTo>
                    <a:pt x="15532" y="1050"/>
                    <a:pt x="15593" y="807"/>
                    <a:pt x="15532" y="624"/>
                  </a:cubicBezTo>
                  <a:cubicBezTo>
                    <a:pt x="15502" y="442"/>
                    <a:pt x="15380" y="259"/>
                    <a:pt x="15228" y="138"/>
                  </a:cubicBezTo>
                  <a:cubicBezTo>
                    <a:pt x="15100" y="45"/>
                    <a:pt x="14949" y="1"/>
                    <a:pt x="14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96;p49">
              <a:extLst>
                <a:ext uri="{FF2B5EF4-FFF2-40B4-BE49-F238E27FC236}">
                  <a16:creationId xmlns:a16="http://schemas.microsoft.com/office/drawing/2014/main" id="{6214825D-7347-5CE3-A1B8-0012159F0895}"/>
                </a:ext>
              </a:extLst>
            </p:cNvPr>
            <p:cNvSpPr/>
            <p:nvPr/>
          </p:nvSpPr>
          <p:spPr>
            <a:xfrm>
              <a:off x="1991200" y="2439600"/>
              <a:ext cx="101850" cy="90300"/>
            </a:xfrm>
            <a:custGeom>
              <a:avLst/>
              <a:gdLst/>
              <a:ahLst/>
              <a:cxnLst/>
              <a:rect l="l" t="t" r="r" b="b"/>
              <a:pathLst>
                <a:path w="4074" h="3612" extrusionOk="0">
                  <a:moveTo>
                    <a:pt x="2097" y="420"/>
                  </a:moveTo>
                  <a:cubicBezTo>
                    <a:pt x="2189" y="420"/>
                    <a:pt x="2280" y="420"/>
                    <a:pt x="2371" y="450"/>
                  </a:cubicBezTo>
                  <a:lnTo>
                    <a:pt x="2401" y="450"/>
                  </a:lnTo>
                  <a:cubicBezTo>
                    <a:pt x="2432" y="450"/>
                    <a:pt x="2492" y="480"/>
                    <a:pt x="2523" y="480"/>
                  </a:cubicBezTo>
                  <a:cubicBezTo>
                    <a:pt x="2553" y="480"/>
                    <a:pt x="2553" y="511"/>
                    <a:pt x="2584" y="511"/>
                  </a:cubicBezTo>
                  <a:cubicBezTo>
                    <a:pt x="2584" y="511"/>
                    <a:pt x="2644" y="572"/>
                    <a:pt x="2675" y="572"/>
                  </a:cubicBezTo>
                  <a:cubicBezTo>
                    <a:pt x="2705" y="602"/>
                    <a:pt x="2796" y="632"/>
                    <a:pt x="2827" y="663"/>
                  </a:cubicBezTo>
                  <a:cubicBezTo>
                    <a:pt x="3404" y="1119"/>
                    <a:pt x="3556" y="1939"/>
                    <a:pt x="3131" y="2547"/>
                  </a:cubicBezTo>
                  <a:cubicBezTo>
                    <a:pt x="3100" y="2608"/>
                    <a:pt x="3040" y="2639"/>
                    <a:pt x="2979" y="2730"/>
                  </a:cubicBezTo>
                  <a:cubicBezTo>
                    <a:pt x="2888" y="2851"/>
                    <a:pt x="2796" y="2882"/>
                    <a:pt x="2675" y="2942"/>
                  </a:cubicBezTo>
                  <a:cubicBezTo>
                    <a:pt x="2644" y="2942"/>
                    <a:pt x="2644" y="3003"/>
                    <a:pt x="2584" y="3003"/>
                  </a:cubicBezTo>
                  <a:cubicBezTo>
                    <a:pt x="2553" y="3003"/>
                    <a:pt x="2523" y="3034"/>
                    <a:pt x="2462" y="3034"/>
                  </a:cubicBezTo>
                  <a:cubicBezTo>
                    <a:pt x="2432" y="3064"/>
                    <a:pt x="2401" y="3064"/>
                    <a:pt x="2371" y="3064"/>
                  </a:cubicBezTo>
                  <a:cubicBezTo>
                    <a:pt x="2310" y="3094"/>
                    <a:pt x="2280" y="3094"/>
                    <a:pt x="2249" y="3094"/>
                  </a:cubicBezTo>
                  <a:lnTo>
                    <a:pt x="1824" y="3094"/>
                  </a:lnTo>
                  <a:cubicBezTo>
                    <a:pt x="1793" y="3064"/>
                    <a:pt x="1793" y="3064"/>
                    <a:pt x="1763" y="3064"/>
                  </a:cubicBezTo>
                  <a:cubicBezTo>
                    <a:pt x="1702" y="3064"/>
                    <a:pt x="1641" y="3064"/>
                    <a:pt x="1611" y="3034"/>
                  </a:cubicBezTo>
                  <a:cubicBezTo>
                    <a:pt x="1550" y="3003"/>
                    <a:pt x="1550" y="3003"/>
                    <a:pt x="1520" y="3003"/>
                  </a:cubicBezTo>
                  <a:lnTo>
                    <a:pt x="1307" y="2882"/>
                  </a:lnTo>
                  <a:cubicBezTo>
                    <a:pt x="699" y="2426"/>
                    <a:pt x="547" y="1635"/>
                    <a:pt x="1003" y="967"/>
                  </a:cubicBezTo>
                  <a:cubicBezTo>
                    <a:pt x="1277" y="602"/>
                    <a:pt x="1672" y="420"/>
                    <a:pt x="2097" y="420"/>
                  </a:cubicBezTo>
                  <a:close/>
                  <a:moveTo>
                    <a:pt x="2045" y="1"/>
                  </a:moveTo>
                  <a:cubicBezTo>
                    <a:pt x="1483" y="1"/>
                    <a:pt x="933" y="268"/>
                    <a:pt x="578" y="754"/>
                  </a:cubicBezTo>
                  <a:cubicBezTo>
                    <a:pt x="0" y="1544"/>
                    <a:pt x="182" y="2699"/>
                    <a:pt x="1033" y="3246"/>
                  </a:cubicBezTo>
                  <a:cubicBezTo>
                    <a:pt x="1337" y="3490"/>
                    <a:pt x="1672" y="3611"/>
                    <a:pt x="2067" y="3611"/>
                  </a:cubicBezTo>
                  <a:cubicBezTo>
                    <a:pt x="2158" y="3611"/>
                    <a:pt x="2249" y="3550"/>
                    <a:pt x="2371" y="3550"/>
                  </a:cubicBezTo>
                  <a:cubicBezTo>
                    <a:pt x="2827" y="3490"/>
                    <a:pt x="3252" y="3216"/>
                    <a:pt x="3496" y="2851"/>
                  </a:cubicBezTo>
                  <a:cubicBezTo>
                    <a:pt x="4073" y="2000"/>
                    <a:pt x="3891" y="906"/>
                    <a:pt x="3070" y="328"/>
                  </a:cubicBezTo>
                  <a:cubicBezTo>
                    <a:pt x="2754" y="106"/>
                    <a:pt x="2397" y="1"/>
                    <a:pt x="20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97;p49">
              <a:extLst>
                <a:ext uri="{FF2B5EF4-FFF2-40B4-BE49-F238E27FC236}">
                  <a16:creationId xmlns:a16="http://schemas.microsoft.com/office/drawing/2014/main" id="{4F336B42-7BFE-9D0F-1A89-AF1654717FF6}"/>
                </a:ext>
              </a:extLst>
            </p:cNvPr>
            <p:cNvSpPr/>
            <p:nvPr/>
          </p:nvSpPr>
          <p:spPr>
            <a:xfrm>
              <a:off x="1796650" y="2744500"/>
              <a:ext cx="151250" cy="209400"/>
            </a:xfrm>
            <a:custGeom>
              <a:avLst/>
              <a:gdLst/>
              <a:ahLst/>
              <a:cxnLst/>
              <a:rect l="l" t="t" r="r" b="b"/>
              <a:pathLst>
                <a:path w="6050" h="8376" extrusionOk="0">
                  <a:moveTo>
                    <a:pt x="5757" y="0"/>
                  </a:moveTo>
                  <a:cubicBezTo>
                    <a:pt x="5671" y="0"/>
                    <a:pt x="5604" y="27"/>
                    <a:pt x="5563" y="108"/>
                  </a:cubicBezTo>
                  <a:lnTo>
                    <a:pt x="92" y="8011"/>
                  </a:lnTo>
                  <a:cubicBezTo>
                    <a:pt x="1" y="8133"/>
                    <a:pt x="31" y="8285"/>
                    <a:pt x="153" y="8346"/>
                  </a:cubicBezTo>
                  <a:cubicBezTo>
                    <a:pt x="183" y="8376"/>
                    <a:pt x="214" y="8376"/>
                    <a:pt x="305" y="8376"/>
                  </a:cubicBezTo>
                  <a:cubicBezTo>
                    <a:pt x="365" y="8376"/>
                    <a:pt x="457" y="8346"/>
                    <a:pt x="487" y="8285"/>
                  </a:cubicBezTo>
                  <a:lnTo>
                    <a:pt x="5958" y="382"/>
                  </a:lnTo>
                  <a:cubicBezTo>
                    <a:pt x="6049" y="260"/>
                    <a:pt x="6019" y="108"/>
                    <a:pt x="5898" y="17"/>
                  </a:cubicBezTo>
                  <a:cubicBezTo>
                    <a:pt x="5847" y="7"/>
                    <a:pt x="5800" y="0"/>
                    <a:pt x="5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98;p49">
              <a:extLst>
                <a:ext uri="{FF2B5EF4-FFF2-40B4-BE49-F238E27FC236}">
                  <a16:creationId xmlns:a16="http://schemas.microsoft.com/office/drawing/2014/main" id="{CDFFE40C-7CA8-01A7-3790-06E087CB57DB}"/>
                </a:ext>
              </a:extLst>
            </p:cNvPr>
            <p:cNvSpPr/>
            <p:nvPr/>
          </p:nvSpPr>
          <p:spPr>
            <a:xfrm>
              <a:off x="1694075" y="2755550"/>
              <a:ext cx="175550" cy="247000"/>
            </a:xfrm>
            <a:custGeom>
              <a:avLst/>
              <a:gdLst/>
              <a:ahLst/>
              <a:cxnLst/>
              <a:rect l="l" t="t" r="r" b="b"/>
              <a:pathLst>
                <a:path w="7022" h="9880" extrusionOk="0">
                  <a:moveTo>
                    <a:pt x="6802" y="1"/>
                  </a:moveTo>
                  <a:cubicBezTo>
                    <a:pt x="6714" y="1"/>
                    <a:pt x="6627" y="41"/>
                    <a:pt x="6566" y="122"/>
                  </a:cubicBezTo>
                  <a:lnTo>
                    <a:pt x="92" y="9514"/>
                  </a:lnTo>
                  <a:cubicBezTo>
                    <a:pt x="0" y="9606"/>
                    <a:pt x="31" y="9758"/>
                    <a:pt x="152" y="9849"/>
                  </a:cubicBezTo>
                  <a:cubicBezTo>
                    <a:pt x="183" y="9879"/>
                    <a:pt x="243" y="9879"/>
                    <a:pt x="304" y="9879"/>
                  </a:cubicBezTo>
                  <a:cubicBezTo>
                    <a:pt x="395" y="9879"/>
                    <a:pt x="456" y="9849"/>
                    <a:pt x="487" y="9758"/>
                  </a:cubicBezTo>
                  <a:lnTo>
                    <a:pt x="6991" y="396"/>
                  </a:lnTo>
                  <a:cubicBezTo>
                    <a:pt x="7022" y="274"/>
                    <a:pt x="6991" y="122"/>
                    <a:pt x="6931" y="31"/>
                  </a:cubicBezTo>
                  <a:cubicBezTo>
                    <a:pt x="6890" y="11"/>
                    <a:pt x="6846" y="1"/>
                    <a:pt x="6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99;p49">
              <a:extLst>
                <a:ext uri="{FF2B5EF4-FFF2-40B4-BE49-F238E27FC236}">
                  <a16:creationId xmlns:a16="http://schemas.microsoft.com/office/drawing/2014/main" id="{B40B11C8-3189-600D-ACF5-A06AA39A1881}"/>
                </a:ext>
              </a:extLst>
            </p:cNvPr>
            <p:cNvSpPr/>
            <p:nvPr/>
          </p:nvSpPr>
          <p:spPr>
            <a:xfrm>
              <a:off x="1791325" y="2693975"/>
              <a:ext cx="69175" cy="91250"/>
            </a:xfrm>
            <a:custGeom>
              <a:avLst/>
              <a:gdLst/>
              <a:ahLst/>
              <a:cxnLst/>
              <a:rect l="l" t="t" r="r" b="b"/>
              <a:pathLst>
                <a:path w="2767" h="3650" extrusionOk="0">
                  <a:moveTo>
                    <a:pt x="2480" y="0"/>
                  </a:moveTo>
                  <a:cubicBezTo>
                    <a:pt x="2397" y="0"/>
                    <a:pt x="2320" y="34"/>
                    <a:pt x="2281" y="93"/>
                  </a:cubicBezTo>
                  <a:lnTo>
                    <a:pt x="62" y="3254"/>
                  </a:lnTo>
                  <a:cubicBezTo>
                    <a:pt x="1" y="3376"/>
                    <a:pt x="31" y="3528"/>
                    <a:pt x="153" y="3619"/>
                  </a:cubicBezTo>
                  <a:cubicBezTo>
                    <a:pt x="183" y="3649"/>
                    <a:pt x="214" y="3649"/>
                    <a:pt x="305" y="3649"/>
                  </a:cubicBezTo>
                  <a:cubicBezTo>
                    <a:pt x="366" y="3649"/>
                    <a:pt x="457" y="3619"/>
                    <a:pt x="487" y="3528"/>
                  </a:cubicBezTo>
                  <a:lnTo>
                    <a:pt x="2676" y="366"/>
                  </a:lnTo>
                  <a:cubicBezTo>
                    <a:pt x="2767" y="245"/>
                    <a:pt x="2737" y="123"/>
                    <a:pt x="2615" y="32"/>
                  </a:cubicBezTo>
                  <a:cubicBezTo>
                    <a:pt x="2572" y="10"/>
                    <a:pt x="2525" y="0"/>
                    <a:pt x="24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00;p49">
              <a:extLst>
                <a:ext uri="{FF2B5EF4-FFF2-40B4-BE49-F238E27FC236}">
                  <a16:creationId xmlns:a16="http://schemas.microsoft.com/office/drawing/2014/main" id="{F1EDD2A7-19B0-3464-51F5-DA3FFCED137A}"/>
                </a:ext>
              </a:extLst>
            </p:cNvPr>
            <p:cNvSpPr/>
            <p:nvPr/>
          </p:nvSpPr>
          <p:spPr>
            <a:xfrm>
              <a:off x="1697100" y="2823950"/>
              <a:ext cx="63100" cy="83600"/>
            </a:xfrm>
            <a:custGeom>
              <a:avLst/>
              <a:gdLst/>
              <a:ahLst/>
              <a:cxnLst/>
              <a:rect l="l" t="t" r="r" b="b"/>
              <a:pathLst>
                <a:path w="2524" h="3344" extrusionOk="0">
                  <a:moveTo>
                    <a:pt x="2274" y="0"/>
                  </a:moveTo>
                  <a:cubicBezTo>
                    <a:pt x="2186" y="0"/>
                    <a:pt x="2098" y="41"/>
                    <a:pt x="2037" y="122"/>
                  </a:cubicBezTo>
                  <a:lnTo>
                    <a:pt x="62" y="2979"/>
                  </a:lnTo>
                  <a:cubicBezTo>
                    <a:pt x="1" y="3070"/>
                    <a:pt x="31" y="3222"/>
                    <a:pt x="153" y="3313"/>
                  </a:cubicBezTo>
                  <a:cubicBezTo>
                    <a:pt x="214" y="3313"/>
                    <a:pt x="274" y="3344"/>
                    <a:pt x="305" y="3344"/>
                  </a:cubicBezTo>
                  <a:cubicBezTo>
                    <a:pt x="366" y="3344"/>
                    <a:pt x="457" y="3313"/>
                    <a:pt x="487" y="3222"/>
                  </a:cubicBezTo>
                  <a:lnTo>
                    <a:pt x="2463" y="395"/>
                  </a:lnTo>
                  <a:cubicBezTo>
                    <a:pt x="2524" y="274"/>
                    <a:pt x="2493" y="122"/>
                    <a:pt x="2402" y="31"/>
                  </a:cubicBezTo>
                  <a:cubicBezTo>
                    <a:pt x="2362" y="10"/>
                    <a:pt x="2318" y="0"/>
                    <a:pt x="2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101;p49">
              <a:extLst>
                <a:ext uri="{FF2B5EF4-FFF2-40B4-BE49-F238E27FC236}">
                  <a16:creationId xmlns:a16="http://schemas.microsoft.com/office/drawing/2014/main" id="{E0851269-A68B-998F-4A6D-81BE969F558A}"/>
                </a:ext>
              </a:extLst>
            </p:cNvPr>
            <p:cNvSpPr/>
            <p:nvPr/>
          </p:nvSpPr>
          <p:spPr>
            <a:xfrm>
              <a:off x="1702425" y="2719475"/>
              <a:ext cx="80575" cy="108300"/>
            </a:xfrm>
            <a:custGeom>
              <a:avLst/>
              <a:gdLst/>
              <a:ahLst/>
              <a:cxnLst/>
              <a:rect l="l" t="t" r="r" b="b"/>
              <a:pathLst>
                <a:path w="3223" h="4332" extrusionOk="0">
                  <a:moveTo>
                    <a:pt x="2967" y="0"/>
                  </a:moveTo>
                  <a:cubicBezTo>
                    <a:pt x="2881" y="0"/>
                    <a:pt x="2796" y="47"/>
                    <a:pt x="2736" y="106"/>
                  </a:cubicBezTo>
                  <a:lnTo>
                    <a:pt x="92" y="3936"/>
                  </a:lnTo>
                  <a:cubicBezTo>
                    <a:pt x="1" y="4058"/>
                    <a:pt x="61" y="4210"/>
                    <a:pt x="153" y="4301"/>
                  </a:cubicBezTo>
                  <a:cubicBezTo>
                    <a:pt x="213" y="4331"/>
                    <a:pt x="244" y="4331"/>
                    <a:pt x="305" y="4331"/>
                  </a:cubicBezTo>
                  <a:cubicBezTo>
                    <a:pt x="396" y="4331"/>
                    <a:pt x="457" y="4301"/>
                    <a:pt x="517" y="4210"/>
                  </a:cubicBezTo>
                  <a:lnTo>
                    <a:pt x="3162" y="380"/>
                  </a:lnTo>
                  <a:cubicBezTo>
                    <a:pt x="3223" y="258"/>
                    <a:pt x="3192" y="106"/>
                    <a:pt x="3101" y="45"/>
                  </a:cubicBezTo>
                  <a:cubicBezTo>
                    <a:pt x="3059" y="14"/>
                    <a:pt x="3013" y="0"/>
                    <a:pt x="29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2094;p49">
            <a:extLst>
              <a:ext uri="{FF2B5EF4-FFF2-40B4-BE49-F238E27FC236}">
                <a16:creationId xmlns:a16="http://schemas.microsoft.com/office/drawing/2014/main" id="{2C2DE236-0A42-4960-1C7D-85D19E339500}"/>
              </a:ext>
            </a:extLst>
          </p:cNvPr>
          <p:cNvGrpSpPr/>
          <p:nvPr/>
        </p:nvGrpSpPr>
        <p:grpSpPr>
          <a:xfrm>
            <a:off x="3354167" y="3486155"/>
            <a:ext cx="619402" cy="899379"/>
            <a:chOff x="1694075" y="2303025"/>
            <a:chExt cx="481800" cy="699525"/>
          </a:xfrm>
        </p:grpSpPr>
        <p:sp>
          <p:nvSpPr>
            <p:cNvPr id="20" name="Google Shape;2095;p49">
              <a:extLst>
                <a:ext uri="{FF2B5EF4-FFF2-40B4-BE49-F238E27FC236}">
                  <a16:creationId xmlns:a16="http://schemas.microsoft.com/office/drawing/2014/main" id="{41690EDB-6FE2-A6C7-2265-38E91EF3CB45}"/>
                </a:ext>
              </a:extLst>
            </p:cNvPr>
            <p:cNvSpPr/>
            <p:nvPr/>
          </p:nvSpPr>
          <p:spPr>
            <a:xfrm>
              <a:off x="1786025" y="2303025"/>
              <a:ext cx="389850" cy="460150"/>
            </a:xfrm>
            <a:custGeom>
              <a:avLst/>
              <a:gdLst/>
              <a:ahLst/>
              <a:cxnLst/>
              <a:rect l="l" t="t" r="r" b="b"/>
              <a:pathLst>
                <a:path w="15594" h="18406" extrusionOk="0">
                  <a:moveTo>
                    <a:pt x="14833" y="381"/>
                  </a:moveTo>
                  <a:cubicBezTo>
                    <a:pt x="14894" y="381"/>
                    <a:pt x="14985" y="381"/>
                    <a:pt x="15016" y="442"/>
                  </a:cubicBezTo>
                  <a:cubicBezTo>
                    <a:pt x="15046" y="472"/>
                    <a:pt x="15137" y="563"/>
                    <a:pt x="15137" y="624"/>
                  </a:cubicBezTo>
                  <a:cubicBezTo>
                    <a:pt x="15168" y="685"/>
                    <a:pt x="15137" y="776"/>
                    <a:pt x="15107" y="837"/>
                  </a:cubicBezTo>
                  <a:cubicBezTo>
                    <a:pt x="15046" y="898"/>
                    <a:pt x="14985" y="959"/>
                    <a:pt x="14894" y="959"/>
                  </a:cubicBezTo>
                  <a:cubicBezTo>
                    <a:pt x="14876" y="967"/>
                    <a:pt x="14856" y="971"/>
                    <a:pt x="14834" y="971"/>
                  </a:cubicBezTo>
                  <a:cubicBezTo>
                    <a:pt x="14782" y="971"/>
                    <a:pt x="14724" y="950"/>
                    <a:pt x="14681" y="928"/>
                  </a:cubicBezTo>
                  <a:cubicBezTo>
                    <a:pt x="14560" y="807"/>
                    <a:pt x="14529" y="624"/>
                    <a:pt x="14560" y="503"/>
                  </a:cubicBezTo>
                  <a:cubicBezTo>
                    <a:pt x="14621" y="442"/>
                    <a:pt x="14742" y="381"/>
                    <a:pt x="14833" y="381"/>
                  </a:cubicBezTo>
                  <a:close/>
                  <a:moveTo>
                    <a:pt x="13526" y="2600"/>
                  </a:moveTo>
                  <a:cubicBezTo>
                    <a:pt x="13800" y="3360"/>
                    <a:pt x="13921" y="4120"/>
                    <a:pt x="13921" y="4880"/>
                  </a:cubicBezTo>
                  <a:lnTo>
                    <a:pt x="11247" y="3025"/>
                  </a:lnTo>
                  <a:cubicBezTo>
                    <a:pt x="11976" y="2752"/>
                    <a:pt x="12736" y="2630"/>
                    <a:pt x="13526" y="2600"/>
                  </a:cubicBezTo>
                  <a:close/>
                  <a:moveTo>
                    <a:pt x="5259" y="8254"/>
                  </a:moveTo>
                  <a:lnTo>
                    <a:pt x="2098" y="12752"/>
                  </a:lnTo>
                  <a:lnTo>
                    <a:pt x="608" y="11719"/>
                  </a:lnTo>
                  <a:lnTo>
                    <a:pt x="1368" y="10624"/>
                  </a:lnTo>
                  <a:cubicBezTo>
                    <a:pt x="2280" y="9317"/>
                    <a:pt x="3708" y="8497"/>
                    <a:pt x="5259" y="8254"/>
                  </a:cubicBezTo>
                  <a:close/>
                  <a:moveTo>
                    <a:pt x="8085" y="10016"/>
                  </a:moveTo>
                  <a:cubicBezTo>
                    <a:pt x="8146" y="10016"/>
                    <a:pt x="8207" y="10016"/>
                    <a:pt x="8237" y="10047"/>
                  </a:cubicBezTo>
                  <a:lnTo>
                    <a:pt x="8359" y="10138"/>
                  </a:lnTo>
                  <a:cubicBezTo>
                    <a:pt x="8389" y="10168"/>
                    <a:pt x="8450" y="10199"/>
                    <a:pt x="8450" y="10290"/>
                  </a:cubicBezTo>
                  <a:cubicBezTo>
                    <a:pt x="8450" y="10320"/>
                    <a:pt x="8450" y="10381"/>
                    <a:pt x="8389" y="10442"/>
                  </a:cubicBezTo>
                  <a:lnTo>
                    <a:pt x="5259" y="14941"/>
                  </a:lnTo>
                  <a:lnTo>
                    <a:pt x="4742" y="14606"/>
                  </a:lnTo>
                  <a:lnTo>
                    <a:pt x="7933" y="10077"/>
                  </a:lnTo>
                  <a:cubicBezTo>
                    <a:pt x="7994" y="10047"/>
                    <a:pt x="8025" y="10016"/>
                    <a:pt x="8085" y="10016"/>
                  </a:cubicBezTo>
                  <a:close/>
                  <a:moveTo>
                    <a:pt x="10730" y="3208"/>
                  </a:moveTo>
                  <a:lnTo>
                    <a:pt x="13891" y="5427"/>
                  </a:lnTo>
                  <a:cubicBezTo>
                    <a:pt x="13800" y="6734"/>
                    <a:pt x="13344" y="8071"/>
                    <a:pt x="12554" y="9226"/>
                  </a:cubicBezTo>
                  <a:lnTo>
                    <a:pt x="10882" y="11567"/>
                  </a:lnTo>
                  <a:lnTo>
                    <a:pt x="8389" y="15093"/>
                  </a:lnTo>
                  <a:lnTo>
                    <a:pt x="8177" y="15457"/>
                  </a:lnTo>
                  <a:lnTo>
                    <a:pt x="6353" y="14181"/>
                  </a:lnTo>
                  <a:lnTo>
                    <a:pt x="8785" y="10685"/>
                  </a:lnTo>
                  <a:cubicBezTo>
                    <a:pt x="8906" y="10533"/>
                    <a:pt x="8937" y="10351"/>
                    <a:pt x="8906" y="10168"/>
                  </a:cubicBezTo>
                  <a:cubicBezTo>
                    <a:pt x="8876" y="9986"/>
                    <a:pt x="8754" y="9834"/>
                    <a:pt x="8602" y="9712"/>
                  </a:cubicBezTo>
                  <a:lnTo>
                    <a:pt x="8481" y="9621"/>
                  </a:lnTo>
                  <a:cubicBezTo>
                    <a:pt x="8371" y="9556"/>
                    <a:pt x="8246" y="9506"/>
                    <a:pt x="8116" y="9506"/>
                  </a:cubicBezTo>
                  <a:cubicBezTo>
                    <a:pt x="8066" y="9506"/>
                    <a:pt x="8015" y="9513"/>
                    <a:pt x="7964" y="9530"/>
                  </a:cubicBezTo>
                  <a:cubicBezTo>
                    <a:pt x="7751" y="9530"/>
                    <a:pt x="7599" y="9621"/>
                    <a:pt x="7508" y="9773"/>
                  </a:cubicBezTo>
                  <a:lnTo>
                    <a:pt x="5076" y="13269"/>
                  </a:lnTo>
                  <a:lnTo>
                    <a:pt x="3253" y="11992"/>
                  </a:lnTo>
                  <a:lnTo>
                    <a:pt x="3465" y="11658"/>
                  </a:lnTo>
                  <a:lnTo>
                    <a:pt x="5745" y="8405"/>
                  </a:lnTo>
                  <a:lnTo>
                    <a:pt x="7599" y="5761"/>
                  </a:lnTo>
                  <a:cubicBezTo>
                    <a:pt x="8389" y="4606"/>
                    <a:pt x="9453" y="3755"/>
                    <a:pt x="10730" y="3208"/>
                  </a:cubicBezTo>
                  <a:close/>
                  <a:moveTo>
                    <a:pt x="10943" y="12296"/>
                  </a:moveTo>
                  <a:lnTo>
                    <a:pt x="10943" y="12296"/>
                  </a:lnTo>
                  <a:cubicBezTo>
                    <a:pt x="11307" y="13846"/>
                    <a:pt x="11003" y="15396"/>
                    <a:pt x="10031" y="16703"/>
                  </a:cubicBezTo>
                  <a:lnTo>
                    <a:pt x="9271" y="17798"/>
                  </a:lnTo>
                  <a:lnTo>
                    <a:pt x="7812" y="16764"/>
                  </a:lnTo>
                  <a:lnTo>
                    <a:pt x="10943" y="12296"/>
                  </a:lnTo>
                  <a:close/>
                  <a:moveTo>
                    <a:pt x="14799" y="1"/>
                  </a:moveTo>
                  <a:cubicBezTo>
                    <a:pt x="14557" y="1"/>
                    <a:pt x="14314" y="114"/>
                    <a:pt x="14165" y="320"/>
                  </a:cubicBezTo>
                  <a:cubicBezTo>
                    <a:pt x="13952" y="624"/>
                    <a:pt x="13982" y="959"/>
                    <a:pt x="14165" y="1232"/>
                  </a:cubicBezTo>
                  <a:lnTo>
                    <a:pt x="13496" y="2235"/>
                  </a:lnTo>
                  <a:cubicBezTo>
                    <a:pt x="12493" y="2266"/>
                    <a:pt x="11520" y="2448"/>
                    <a:pt x="10608" y="2843"/>
                  </a:cubicBezTo>
                  <a:lnTo>
                    <a:pt x="10578" y="2843"/>
                  </a:lnTo>
                  <a:cubicBezTo>
                    <a:pt x="9210" y="3390"/>
                    <a:pt x="8025" y="4363"/>
                    <a:pt x="7143" y="5548"/>
                  </a:cubicBezTo>
                  <a:lnTo>
                    <a:pt x="5563" y="7828"/>
                  </a:lnTo>
                  <a:cubicBezTo>
                    <a:pt x="3678" y="7950"/>
                    <a:pt x="2006" y="8922"/>
                    <a:pt x="942" y="10442"/>
                  </a:cubicBezTo>
                  <a:lnTo>
                    <a:pt x="31" y="11719"/>
                  </a:lnTo>
                  <a:cubicBezTo>
                    <a:pt x="0" y="11810"/>
                    <a:pt x="0" y="11840"/>
                    <a:pt x="0" y="11901"/>
                  </a:cubicBezTo>
                  <a:cubicBezTo>
                    <a:pt x="31" y="11992"/>
                    <a:pt x="91" y="12023"/>
                    <a:pt x="122" y="12053"/>
                  </a:cubicBezTo>
                  <a:lnTo>
                    <a:pt x="1976" y="13360"/>
                  </a:lnTo>
                  <a:cubicBezTo>
                    <a:pt x="2067" y="13390"/>
                    <a:pt x="2098" y="13390"/>
                    <a:pt x="2128" y="13390"/>
                  </a:cubicBezTo>
                  <a:cubicBezTo>
                    <a:pt x="2219" y="13390"/>
                    <a:pt x="2280" y="13360"/>
                    <a:pt x="2310" y="13269"/>
                  </a:cubicBezTo>
                  <a:lnTo>
                    <a:pt x="2918" y="12418"/>
                  </a:lnTo>
                  <a:lnTo>
                    <a:pt x="4742" y="13694"/>
                  </a:lnTo>
                  <a:lnTo>
                    <a:pt x="4134" y="14576"/>
                  </a:lnTo>
                  <a:cubicBezTo>
                    <a:pt x="4104" y="14697"/>
                    <a:pt x="4104" y="14849"/>
                    <a:pt x="4225" y="14910"/>
                  </a:cubicBezTo>
                  <a:lnTo>
                    <a:pt x="5107" y="15518"/>
                  </a:lnTo>
                  <a:cubicBezTo>
                    <a:pt x="5167" y="15548"/>
                    <a:pt x="5198" y="15548"/>
                    <a:pt x="5259" y="15548"/>
                  </a:cubicBezTo>
                  <a:lnTo>
                    <a:pt x="5289" y="15548"/>
                  </a:lnTo>
                  <a:cubicBezTo>
                    <a:pt x="5350" y="15518"/>
                    <a:pt x="5411" y="15488"/>
                    <a:pt x="5441" y="15457"/>
                  </a:cubicBezTo>
                  <a:lnTo>
                    <a:pt x="6049" y="14576"/>
                  </a:lnTo>
                  <a:lnTo>
                    <a:pt x="7873" y="15852"/>
                  </a:lnTo>
                  <a:lnTo>
                    <a:pt x="7265" y="16734"/>
                  </a:lnTo>
                  <a:cubicBezTo>
                    <a:pt x="7234" y="16795"/>
                    <a:pt x="7234" y="16855"/>
                    <a:pt x="7234" y="16916"/>
                  </a:cubicBezTo>
                  <a:cubicBezTo>
                    <a:pt x="7265" y="17007"/>
                    <a:pt x="7295" y="17038"/>
                    <a:pt x="7326" y="17068"/>
                  </a:cubicBezTo>
                  <a:lnTo>
                    <a:pt x="9210" y="18375"/>
                  </a:lnTo>
                  <a:cubicBezTo>
                    <a:pt x="9271" y="18406"/>
                    <a:pt x="9332" y="18406"/>
                    <a:pt x="9362" y="18406"/>
                  </a:cubicBezTo>
                  <a:cubicBezTo>
                    <a:pt x="9423" y="18406"/>
                    <a:pt x="9514" y="18375"/>
                    <a:pt x="9544" y="18284"/>
                  </a:cubicBezTo>
                  <a:lnTo>
                    <a:pt x="10456" y="17007"/>
                  </a:lnTo>
                  <a:cubicBezTo>
                    <a:pt x="11520" y="15488"/>
                    <a:pt x="11824" y="13573"/>
                    <a:pt x="11338" y="11810"/>
                  </a:cubicBezTo>
                  <a:lnTo>
                    <a:pt x="12858" y="9561"/>
                  </a:lnTo>
                  <a:cubicBezTo>
                    <a:pt x="13709" y="8314"/>
                    <a:pt x="14225" y="6886"/>
                    <a:pt x="14286" y="5427"/>
                  </a:cubicBezTo>
                  <a:lnTo>
                    <a:pt x="14286" y="5366"/>
                  </a:lnTo>
                  <a:cubicBezTo>
                    <a:pt x="14317" y="4393"/>
                    <a:pt x="14225" y="3390"/>
                    <a:pt x="13861" y="2448"/>
                  </a:cubicBezTo>
                  <a:lnTo>
                    <a:pt x="14560" y="1475"/>
                  </a:lnTo>
                  <a:cubicBezTo>
                    <a:pt x="14621" y="1506"/>
                    <a:pt x="14712" y="1506"/>
                    <a:pt x="14773" y="1506"/>
                  </a:cubicBezTo>
                  <a:lnTo>
                    <a:pt x="14924" y="1506"/>
                  </a:lnTo>
                  <a:cubicBezTo>
                    <a:pt x="15137" y="1475"/>
                    <a:pt x="15320" y="1354"/>
                    <a:pt x="15441" y="1202"/>
                  </a:cubicBezTo>
                  <a:cubicBezTo>
                    <a:pt x="15532" y="1050"/>
                    <a:pt x="15593" y="807"/>
                    <a:pt x="15532" y="624"/>
                  </a:cubicBezTo>
                  <a:cubicBezTo>
                    <a:pt x="15502" y="442"/>
                    <a:pt x="15380" y="259"/>
                    <a:pt x="15228" y="138"/>
                  </a:cubicBezTo>
                  <a:cubicBezTo>
                    <a:pt x="15100" y="45"/>
                    <a:pt x="14949" y="1"/>
                    <a:pt x="14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96;p49">
              <a:extLst>
                <a:ext uri="{FF2B5EF4-FFF2-40B4-BE49-F238E27FC236}">
                  <a16:creationId xmlns:a16="http://schemas.microsoft.com/office/drawing/2014/main" id="{24271FAB-4E62-711F-2E96-841B491D79CA}"/>
                </a:ext>
              </a:extLst>
            </p:cNvPr>
            <p:cNvSpPr/>
            <p:nvPr/>
          </p:nvSpPr>
          <p:spPr>
            <a:xfrm>
              <a:off x="1991200" y="2439600"/>
              <a:ext cx="101850" cy="90300"/>
            </a:xfrm>
            <a:custGeom>
              <a:avLst/>
              <a:gdLst/>
              <a:ahLst/>
              <a:cxnLst/>
              <a:rect l="l" t="t" r="r" b="b"/>
              <a:pathLst>
                <a:path w="4074" h="3612" extrusionOk="0">
                  <a:moveTo>
                    <a:pt x="2097" y="420"/>
                  </a:moveTo>
                  <a:cubicBezTo>
                    <a:pt x="2189" y="420"/>
                    <a:pt x="2280" y="420"/>
                    <a:pt x="2371" y="450"/>
                  </a:cubicBezTo>
                  <a:lnTo>
                    <a:pt x="2401" y="450"/>
                  </a:lnTo>
                  <a:cubicBezTo>
                    <a:pt x="2432" y="450"/>
                    <a:pt x="2492" y="480"/>
                    <a:pt x="2523" y="480"/>
                  </a:cubicBezTo>
                  <a:cubicBezTo>
                    <a:pt x="2553" y="480"/>
                    <a:pt x="2553" y="511"/>
                    <a:pt x="2584" y="511"/>
                  </a:cubicBezTo>
                  <a:cubicBezTo>
                    <a:pt x="2584" y="511"/>
                    <a:pt x="2644" y="572"/>
                    <a:pt x="2675" y="572"/>
                  </a:cubicBezTo>
                  <a:cubicBezTo>
                    <a:pt x="2705" y="602"/>
                    <a:pt x="2796" y="632"/>
                    <a:pt x="2827" y="663"/>
                  </a:cubicBezTo>
                  <a:cubicBezTo>
                    <a:pt x="3404" y="1119"/>
                    <a:pt x="3556" y="1939"/>
                    <a:pt x="3131" y="2547"/>
                  </a:cubicBezTo>
                  <a:cubicBezTo>
                    <a:pt x="3100" y="2608"/>
                    <a:pt x="3040" y="2639"/>
                    <a:pt x="2979" y="2730"/>
                  </a:cubicBezTo>
                  <a:cubicBezTo>
                    <a:pt x="2888" y="2851"/>
                    <a:pt x="2796" y="2882"/>
                    <a:pt x="2675" y="2942"/>
                  </a:cubicBezTo>
                  <a:cubicBezTo>
                    <a:pt x="2644" y="2942"/>
                    <a:pt x="2644" y="3003"/>
                    <a:pt x="2584" y="3003"/>
                  </a:cubicBezTo>
                  <a:cubicBezTo>
                    <a:pt x="2553" y="3003"/>
                    <a:pt x="2523" y="3034"/>
                    <a:pt x="2462" y="3034"/>
                  </a:cubicBezTo>
                  <a:cubicBezTo>
                    <a:pt x="2432" y="3064"/>
                    <a:pt x="2401" y="3064"/>
                    <a:pt x="2371" y="3064"/>
                  </a:cubicBezTo>
                  <a:cubicBezTo>
                    <a:pt x="2310" y="3094"/>
                    <a:pt x="2280" y="3094"/>
                    <a:pt x="2249" y="3094"/>
                  </a:cubicBezTo>
                  <a:lnTo>
                    <a:pt x="1824" y="3094"/>
                  </a:lnTo>
                  <a:cubicBezTo>
                    <a:pt x="1793" y="3064"/>
                    <a:pt x="1793" y="3064"/>
                    <a:pt x="1763" y="3064"/>
                  </a:cubicBezTo>
                  <a:cubicBezTo>
                    <a:pt x="1702" y="3064"/>
                    <a:pt x="1641" y="3064"/>
                    <a:pt x="1611" y="3034"/>
                  </a:cubicBezTo>
                  <a:cubicBezTo>
                    <a:pt x="1550" y="3003"/>
                    <a:pt x="1550" y="3003"/>
                    <a:pt x="1520" y="3003"/>
                  </a:cubicBezTo>
                  <a:lnTo>
                    <a:pt x="1307" y="2882"/>
                  </a:lnTo>
                  <a:cubicBezTo>
                    <a:pt x="699" y="2426"/>
                    <a:pt x="547" y="1635"/>
                    <a:pt x="1003" y="967"/>
                  </a:cubicBezTo>
                  <a:cubicBezTo>
                    <a:pt x="1277" y="602"/>
                    <a:pt x="1672" y="420"/>
                    <a:pt x="2097" y="420"/>
                  </a:cubicBezTo>
                  <a:close/>
                  <a:moveTo>
                    <a:pt x="2045" y="1"/>
                  </a:moveTo>
                  <a:cubicBezTo>
                    <a:pt x="1483" y="1"/>
                    <a:pt x="933" y="268"/>
                    <a:pt x="578" y="754"/>
                  </a:cubicBezTo>
                  <a:cubicBezTo>
                    <a:pt x="0" y="1544"/>
                    <a:pt x="182" y="2699"/>
                    <a:pt x="1033" y="3246"/>
                  </a:cubicBezTo>
                  <a:cubicBezTo>
                    <a:pt x="1337" y="3490"/>
                    <a:pt x="1672" y="3611"/>
                    <a:pt x="2067" y="3611"/>
                  </a:cubicBezTo>
                  <a:cubicBezTo>
                    <a:pt x="2158" y="3611"/>
                    <a:pt x="2249" y="3550"/>
                    <a:pt x="2371" y="3550"/>
                  </a:cubicBezTo>
                  <a:cubicBezTo>
                    <a:pt x="2827" y="3490"/>
                    <a:pt x="3252" y="3216"/>
                    <a:pt x="3496" y="2851"/>
                  </a:cubicBezTo>
                  <a:cubicBezTo>
                    <a:pt x="4073" y="2000"/>
                    <a:pt x="3891" y="906"/>
                    <a:pt x="3070" y="328"/>
                  </a:cubicBezTo>
                  <a:cubicBezTo>
                    <a:pt x="2754" y="106"/>
                    <a:pt x="2397" y="1"/>
                    <a:pt x="20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97;p49">
              <a:extLst>
                <a:ext uri="{FF2B5EF4-FFF2-40B4-BE49-F238E27FC236}">
                  <a16:creationId xmlns:a16="http://schemas.microsoft.com/office/drawing/2014/main" id="{A49FF9A9-2873-9025-B7D0-BF7062094C34}"/>
                </a:ext>
              </a:extLst>
            </p:cNvPr>
            <p:cNvSpPr/>
            <p:nvPr/>
          </p:nvSpPr>
          <p:spPr>
            <a:xfrm>
              <a:off x="1796650" y="2744500"/>
              <a:ext cx="151250" cy="209400"/>
            </a:xfrm>
            <a:custGeom>
              <a:avLst/>
              <a:gdLst/>
              <a:ahLst/>
              <a:cxnLst/>
              <a:rect l="l" t="t" r="r" b="b"/>
              <a:pathLst>
                <a:path w="6050" h="8376" extrusionOk="0">
                  <a:moveTo>
                    <a:pt x="5757" y="0"/>
                  </a:moveTo>
                  <a:cubicBezTo>
                    <a:pt x="5671" y="0"/>
                    <a:pt x="5604" y="27"/>
                    <a:pt x="5563" y="108"/>
                  </a:cubicBezTo>
                  <a:lnTo>
                    <a:pt x="92" y="8011"/>
                  </a:lnTo>
                  <a:cubicBezTo>
                    <a:pt x="1" y="8133"/>
                    <a:pt x="31" y="8285"/>
                    <a:pt x="153" y="8346"/>
                  </a:cubicBezTo>
                  <a:cubicBezTo>
                    <a:pt x="183" y="8376"/>
                    <a:pt x="214" y="8376"/>
                    <a:pt x="305" y="8376"/>
                  </a:cubicBezTo>
                  <a:cubicBezTo>
                    <a:pt x="365" y="8376"/>
                    <a:pt x="457" y="8346"/>
                    <a:pt x="487" y="8285"/>
                  </a:cubicBezTo>
                  <a:lnTo>
                    <a:pt x="5958" y="382"/>
                  </a:lnTo>
                  <a:cubicBezTo>
                    <a:pt x="6049" y="260"/>
                    <a:pt x="6019" y="108"/>
                    <a:pt x="5898" y="17"/>
                  </a:cubicBezTo>
                  <a:cubicBezTo>
                    <a:pt x="5847" y="7"/>
                    <a:pt x="5800" y="0"/>
                    <a:pt x="5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98;p49">
              <a:extLst>
                <a:ext uri="{FF2B5EF4-FFF2-40B4-BE49-F238E27FC236}">
                  <a16:creationId xmlns:a16="http://schemas.microsoft.com/office/drawing/2014/main" id="{FA1922E0-2090-0B9B-0557-FB63D6D64432}"/>
                </a:ext>
              </a:extLst>
            </p:cNvPr>
            <p:cNvSpPr/>
            <p:nvPr/>
          </p:nvSpPr>
          <p:spPr>
            <a:xfrm>
              <a:off x="1694075" y="2755550"/>
              <a:ext cx="175550" cy="247000"/>
            </a:xfrm>
            <a:custGeom>
              <a:avLst/>
              <a:gdLst/>
              <a:ahLst/>
              <a:cxnLst/>
              <a:rect l="l" t="t" r="r" b="b"/>
              <a:pathLst>
                <a:path w="7022" h="9880" extrusionOk="0">
                  <a:moveTo>
                    <a:pt x="6802" y="1"/>
                  </a:moveTo>
                  <a:cubicBezTo>
                    <a:pt x="6714" y="1"/>
                    <a:pt x="6627" y="41"/>
                    <a:pt x="6566" y="122"/>
                  </a:cubicBezTo>
                  <a:lnTo>
                    <a:pt x="92" y="9514"/>
                  </a:lnTo>
                  <a:cubicBezTo>
                    <a:pt x="0" y="9606"/>
                    <a:pt x="31" y="9758"/>
                    <a:pt x="152" y="9849"/>
                  </a:cubicBezTo>
                  <a:cubicBezTo>
                    <a:pt x="183" y="9879"/>
                    <a:pt x="243" y="9879"/>
                    <a:pt x="304" y="9879"/>
                  </a:cubicBezTo>
                  <a:cubicBezTo>
                    <a:pt x="395" y="9879"/>
                    <a:pt x="456" y="9849"/>
                    <a:pt x="487" y="9758"/>
                  </a:cubicBezTo>
                  <a:lnTo>
                    <a:pt x="6991" y="396"/>
                  </a:lnTo>
                  <a:cubicBezTo>
                    <a:pt x="7022" y="274"/>
                    <a:pt x="6991" y="122"/>
                    <a:pt x="6931" y="31"/>
                  </a:cubicBezTo>
                  <a:cubicBezTo>
                    <a:pt x="6890" y="11"/>
                    <a:pt x="6846" y="1"/>
                    <a:pt x="6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99;p49">
              <a:extLst>
                <a:ext uri="{FF2B5EF4-FFF2-40B4-BE49-F238E27FC236}">
                  <a16:creationId xmlns:a16="http://schemas.microsoft.com/office/drawing/2014/main" id="{E2128B6D-E506-9A92-D4C6-88A8A3261093}"/>
                </a:ext>
              </a:extLst>
            </p:cNvPr>
            <p:cNvSpPr/>
            <p:nvPr/>
          </p:nvSpPr>
          <p:spPr>
            <a:xfrm>
              <a:off x="1791325" y="2693975"/>
              <a:ext cx="69175" cy="91250"/>
            </a:xfrm>
            <a:custGeom>
              <a:avLst/>
              <a:gdLst/>
              <a:ahLst/>
              <a:cxnLst/>
              <a:rect l="l" t="t" r="r" b="b"/>
              <a:pathLst>
                <a:path w="2767" h="3650" extrusionOk="0">
                  <a:moveTo>
                    <a:pt x="2480" y="0"/>
                  </a:moveTo>
                  <a:cubicBezTo>
                    <a:pt x="2397" y="0"/>
                    <a:pt x="2320" y="34"/>
                    <a:pt x="2281" y="93"/>
                  </a:cubicBezTo>
                  <a:lnTo>
                    <a:pt x="62" y="3254"/>
                  </a:lnTo>
                  <a:cubicBezTo>
                    <a:pt x="1" y="3376"/>
                    <a:pt x="31" y="3528"/>
                    <a:pt x="153" y="3619"/>
                  </a:cubicBezTo>
                  <a:cubicBezTo>
                    <a:pt x="183" y="3649"/>
                    <a:pt x="214" y="3649"/>
                    <a:pt x="305" y="3649"/>
                  </a:cubicBezTo>
                  <a:cubicBezTo>
                    <a:pt x="366" y="3649"/>
                    <a:pt x="457" y="3619"/>
                    <a:pt x="487" y="3528"/>
                  </a:cubicBezTo>
                  <a:lnTo>
                    <a:pt x="2676" y="366"/>
                  </a:lnTo>
                  <a:cubicBezTo>
                    <a:pt x="2767" y="245"/>
                    <a:pt x="2737" y="123"/>
                    <a:pt x="2615" y="32"/>
                  </a:cubicBezTo>
                  <a:cubicBezTo>
                    <a:pt x="2572" y="10"/>
                    <a:pt x="2525" y="0"/>
                    <a:pt x="24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100;p49">
              <a:extLst>
                <a:ext uri="{FF2B5EF4-FFF2-40B4-BE49-F238E27FC236}">
                  <a16:creationId xmlns:a16="http://schemas.microsoft.com/office/drawing/2014/main" id="{8430276F-5542-7FAA-9779-F53ECAB38015}"/>
                </a:ext>
              </a:extLst>
            </p:cNvPr>
            <p:cNvSpPr/>
            <p:nvPr/>
          </p:nvSpPr>
          <p:spPr>
            <a:xfrm>
              <a:off x="1697100" y="2823950"/>
              <a:ext cx="63100" cy="83600"/>
            </a:xfrm>
            <a:custGeom>
              <a:avLst/>
              <a:gdLst/>
              <a:ahLst/>
              <a:cxnLst/>
              <a:rect l="l" t="t" r="r" b="b"/>
              <a:pathLst>
                <a:path w="2524" h="3344" extrusionOk="0">
                  <a:moveTo>
                    <a:pt x="2274" y="0"/>
                  </a:moveTo>
                  <a:cubicBezTo>
                    <a:pt x="2186" y="0"/>
                    <a:pt x="2098" y="41"/>
                    <a:pt x="2037" y="122"/>
                  </a:cubicBezTo>
                  <a:lnTo>
                    <a:pt x="62" y="2979"/>
                  </a:lnTo>
                  <a:cubicBezTo>
                    <a:pt x="1" y="3070"/>
                    <a:pt x="31" y="3222"/>
                    <a:pt x="153" y="3313"/>
                  </a:cubicBezTo>
                  <a:cubicBezTo>
                    <a:pt x="214" y="3313"/>
                    <a:pt x="274" y="3344"/>
                    <a:pt x="305" y="3344"/>
                  </a:cubicBezTo>
                  <a:cubicBezTo>
                    <a:pt x="366" y="3344"/>
                    <a:pt x="457" y="3313"/>
                    <a:pt x="487" y="3222"/>
                  </a:cubicBezTo>
                  <a:lnTo>
                    <a:pt x="2463" y="395"/>
                  </a:lnTo>
                  <a:cubicBezTo>
                    <a:pt x="2524" y="274"/>
                    <a:pt x="2493" y="122"/>
                    <a:pt x="2402" y="31"/>
                  </a:cubicBezTo>
                  <a:cubicBezTo>
                    <a:pt x="2362" y="10"/>
                    <a:pt x="2318" y="0"/>
                    <a:pt x="2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101;p49">
              <a:extLst>
                <a:ext uri="{FF2B5EF4-FFF2-40B4-BE49-F238E27FC236}">
                  <a16:creationId xmlns:a16="http://schemas.microsoft.com/office/drawing/2014/main" id="{5FA935D5-D545-F3F6-10FB-482EDFA9B5D6}"/>
                </a:ext>
              </a:extLst>
            </p:cNvPr>
            <p:cNvSpPr/>
            <p:nvPr/>
          </p:nvSpPr>
          <p:spPr>
            <a:xfrm>
              <a:off x="1702425" y="2719475"/>
              <a:ext cx="80575" cy="108300"/>
            </a:xfrm>
            <a:custGeom>
              <a:avLst/>
              <a:gdLst/>
              <a:ahLst/>
              <a:cxnLst/>
              <a:rect l="l" t="t" r="r" b="b"/>
              <a:pathLst>
                <a:path w="3223" h="4332" extrusionOk="0">
                  <a:moveTo>
                    <a:pt x="2967" y="0"/>
                  </a:moveTo>
                  <a:cubicBezTo>
                    <a:pt x="2881" y="0"/>
                    <a:pt x="2796" y="47"/>
                    <a:pt x="2736" y="106"/>
                  </a:cubicBezTo>
                  <a:lnTo>
                    <a:pt x="92" y="3936"/>
                  </a:lnTo>
                  <a:cubicBezTo>
                    <a:pt x="1" y="4058"/>
                    <a:pt x="61" y="4210"/>
                    <a:pt x="153" y="4301"/>
                  </a:cubicBezTo>
                  <a:cubicBezTo>
                    <a:pt x="213" y="4331"/>
                    <a:pt x="244" y="4331"/>
                    <a:pt x="305" y="4331"/>
                  </a:cubicBezTo>
                  <a:cubicBezTo>
                    <a:pt x="396" y="4331"/>
                    <a:pt x="457" y="4301"/>
                    <a:pt x="517" y="4210"/>
                  </a:cubicBezTo>
                  <a:lnTo>
                    <a:pt x="3162" y="380"/>
                  </a:lnTo>
                  <a:cubicBezTo>
                    <a:pt x="3223" y="258"/>
                    <a:pt x="3192" y="106"/>
                    <a:pt x="3101" y="45"/>
                  </a:cubicBezTo>
                  <a:cubicBezTo>
                    <a:pt x="3059" y="14"/>
                    <a:pt x="3013" y="0"/>
                    <a:pt x="29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094;p49">
            <a:extLst>
              <a:ext uri="{FF2B5EF4-FFF2-40B4-BE49-F238E27FC236}">
                <a16:creationId xmlns:a16="http://schemas.microsoft.com/office/drawing/2014/main" id="{082EDB0F-D396-17DF-FD50-72F5DED62FC3}"/>
              </a:ext>
            </a:extLst>
          </p:cNvPr>
          <p:cNvGrpSpPr/>
          <p:nvPr/>
        </p:nvGrpSpPr>
        <p:grpSpPr>
          <a:xfrm>
            <a:off x="875170" y="3539109"/>
            <a:ext cx="619402" cy="899379"/>
            <a:chOff x="1694075" y="2303025"/>
            <a:chExt cx="481800" cy="699525"/>
          </a:xfrm>
        </p:grpSpPr>
        <p:sp>
          <p:nvSpPr>
            <p:cNvPr id="28" name="Google Shape;2095;p49">
              <a:extLst>
                <a:ext uri="{FF2B5EF4-FFF2-40B4-BE49-F238E27FC236}">
                  <a16:creationId xmlns:a16="http://schemas.microsoft.com/office/drawing/2014/main" id="{D1ECD1C9-2C64-D65E-DD74-F933C2013352}"/>
                </a:ext>
              </a:extLst>
            </p:cNvPr>
            <p:cNvSpPr/>
            <p:nvPr/>
          </p:nvSpPr>
          <p:spPr>
            <a:xfrm>
              <a:off x="1786025" y="2303025"/>
              <a:ext cx="389850" cy="460150"/>
            </a:xfrm>
            <a:custGeom>
              <a:avLst/>
              <a:gdLst/>
              <a:ahLst/>
              <a:cxnLst/>
              <a:rect l="l" t="t" r="r" b="b"/>
              <a:pathLst>
                <a:path w="15594" h="18406" extrusionOk="0">
                  <a:moveTo>
                    <a:pt x="14833" y="381"/>
                  </a:moveTo>
                  <a:cubicBezTo>
                    <a:pt x="14894" y="381"/>
                    <a:pt x="14985" y="381"/>
                    <a:pt x="15016" y="442"/>
                  </a:cubicBezTo>
                  <a:cubicBezTo>
                    <a:pt x="15046" y="472"/>
                    <a:pt x="15137" y="563"/>
                    <a:pt x="15137" y="624"/>
                  </a:cubicBezTo>
                  <a:cubicBezTo>
                    <a:pt x="15168" y="685"/>
                    <a:pt x="15137" y="776"/>
                    <a:pt x="15107" y="837"/>
                  </a:cubicBezTo>
                  <a:cubicBezTo>
                    <a:pt x="15046" y="898"/>
                    <a:pt x="14985" y="959"/>
                    <a:pt x="14894" y="959"/>
                  </a:cubicBezTo>
                  <a:cubicBezTo>
                    <a:pt x="14876" y="967"/>
                    <a:pt x="14856" y="971"/>
                    <a:pt x="14834" y="971"/>
                  </a:cubicBezTo>
                  <a:cubicBezTo>
                    <a:pt x="14782" y="971"/>
                    <a:pt x="14724" y="950"/>
                    <a:pt x="14681" y="928"/>
                  </a:cubicBezTo>
                  <a:cubicBezTo>
                    <a:pt x="14560" y="807"/>
                    <a:pt x="14529" y="624"/>
                    <a:pt x="14560" y="503"/>
                  </a:cubicBezTo>
                  <a:cubicBezTo>
                    <a:pt x="14621" y="442"/>
                    <a:pt x="14742" y="381"/>
                    <a:pt x="14833" y="381"/>
                  </a:cubicBezTo>
                  <a:close/>
                  <a:moveTo>
                    <a:pt x="13526" y="2600"/>
                  </a:moveTo>
                  <a:cubicBezTo>
                    <a:pt x="13800" y="3360"/>
                    <a:pt x="13921" y="4120"/>
                    <a:pt x="13921" y="4880"/>
                  </a:cubicBezTo>
                  <a:lnTo>
                    <a:pt x="11247" y="3025"/>
                  </a:lnTo>
                  <a:cubicBezTo>
                    <a:pt x="11976" y="2752"/>
                    <a:pt x="12736" y="2630"/>
                    <a:pt x="13526" y="2600"/>
                  </a:cubicBezTo>
                  <a:close/>
                  <a:moveTo>
                    <a:pt x="5259" y="8254"/>
                  </a:moveTo>
                  <a:lnTo>
                    <a:pt x="2098" y="12752"/>
                  </a:lnTo>
                  <a:lnTo>
                    <a:pt x="608" y="11719"/>
                  </a:lnTo>
                  <a:lnTo>
                    <a:pt x="1368" y="10624"/>
                  </a:lnTo>
                  <a:cubicBezTo>
                    <a:pt x="2280" y="9317"/>
                    <a:pt x="3708" y="8497"/>
                    <a:pt x="5259" y="8254"/>
                  </a:cubicBezTo>
                  <a:close/>
                  <a:moveTo>
                    <a:pt x="8085" y="10016"/>
                  </a:moveTo>
                  <a:cubicBezTo>
                    <a:pt x="8146" y="10016"/>
                    <a:pt x="8207" y="10016"/>
                    <a:pt x="8237" y="10047"/>
                  </a:cubicBezTo>
                  <a:lnTo>
                    <a:pt x="8359" y="10138"/>
                  </a:lnTo>
                  <a:cubicBezTo>
                    <a:pt x="8389" y="10168"/>
                    <a:pt x="8450" y="10199"/>
                    <a:pt x="8450" y="10290"/>
                  </a:cubicBezTo>
                  <a:cubicBezTo>
                    <a:pt x="8450" y="10320"/>
                    <a:pt x="8450" y="10381"/>
                    <a:pt x="8389" y="10442"/>
                  </a:cubicBezTo>
                  <a:lnTo>
                    <a:pt x="5259" y="14941"/>
                  </a:lnTo>
                  <a:lnTo>
                    <a:pt x="4742" y="14606"/>
                  </a:lnTo>
                  <a:lnTo>
                    <a:pt x="7933" y="10077"/>
                  </a:lnTo>
                  <a:cubicBezTo>
                    <a:pt x="7994" y="10047"/>
                    <a:pt x="8025" y="10016"/>
                    <a:pt x="8085" y="10016"/>
                  </a:cubicBezTo>
                  <a:close/>
                  <a:moveTo>
                    <a:pt x="10730" y="3208"/>
                  </a:moveTo>
                  <a:lnTo>
                    <a:pt x="13891" y="5427"/>
                  </a:lnTo>
                  <a:cubicBezTo>
                    <a:pt x="13800" y="6734"/>
                    <a:pt x="13344" y="8071"/>
                    <a:pt x="12554" y="9226"/>
                  </a:cubicBezTo>
                  <a:lnTo>
                    <a:pt x="10882" y="11567"/>
                  </a:lnTo>
                  <a:lnTo>
                    <a:pt x="8389" y="15093"/>
                  </a:lnTo>
                  <a:lnTo>
                    <a:pt x="8177" y="15457"/>
                  </a:lnTo>
                  <a:lnTo>
                    <a:pt x="6353" y="14181"/>
                  </a:lnTo>
                  <a:lnTo>
                    <a:pt x="8785" y="10685"/>
                  </a:lnTo>
                  <a:cubicBezTo>
                    <a:pt x="8906" y="10533"/>
                    <a:pt x="8937" y="10351"/>
                    <a:pt x="8906" y="10168"/>
                  </a:cubicBezTo>
                  <a:cubicBezTo>
                    <a:pt x="8876" y="9986"/>
                    <a:pt x="8754" y="9834"/>
                    <a:pt x="8602" y="9712"/>
                  </a:cubicBezTo>
                  <a:lnTo>
                    <a:pt x="8481" y="9621"/>
                  </a:lnTo>
                  <a:cubicBezTo>
                    <a:pt x="8371" y="9556"/>
                    <a:pt x="8246" y="9506"/>
                    <a:pt x="8116" y="9506"/>
                  </a:cubicBezTo>
                  <a:cubicBezTo>
                    <a:pt x="8066" y="9506"/>
                    <a:pt x="8015" y="9513"/>
                    <a:pt x="7964" y="9530"/>
                  </a:cubicBezTo>
                  <a:cubicBezTo>
                    <a:pt x="7751" y="9530"/>
                    <a:pt x="7599" y="9621"/>
                    <a:pt x="7508" y="9773"/>
                  </a:cubicBezTo>
                  <a:lnTo>
                    <a:pt x="5076" y="13269"/>
                  </a:lnTo>
                  <a:lnTo>
                    <a:pt x="3253" y="11992"/>
                  </a:lnTo>
                  <a:lnTo>
                    <a:pt x="3465" y="11658"/>
                  </a:lnTo>
                  <a:lnTo>
                    <a:pt x="5745" y="8405"/>
                  </a:lnTo>
                  <a:lnTo>
                    <a:pt x="7599" y="5761"/>
                  </a:lnTo>
                  <a:cubicBezTo>
                    <a:pt x="8389" y="4606"/>
                    <a:pt x="9453" y="3755"/>
                    <a:pt x="10730" y="3208"/>
                  </a:cubicBezTo>
                  <a:close/>
                  <a:moveTo>
                    <a:pt x="10943" y="12296"/>
                  </a:moveTo>
                  <a:lnTo>
                    <a:pt x="10943" y="12296"/>
                  </a:lnTo>
                  <a:cubicBezTo>
                    <a:pt x="11307" y="13846"/>
                    <a:pt x="11003" y="15396"/>
                    <a:pt x="10031" y="16703"/>
                  </a:cubicBezTo>
                  <a:lnTo>
                    <a:pt x="9271" y="17798"/>
                  </a:lnTo>
                  <a:lnTo>
                    <a:pt x="7812" y="16764"/>
                  </a:lnTo>
                  <a:lnTo>
                    <a:pt x="10943" y="12296"/>
                  </a:lnTo>
                  <a:close/>
                  <a:moveTo>
                    <a:pt x="14799" y="1"/>
                  </a:moveTo>
                  <a:cubicBezTo>
                    <a:pt x="14557" y="1"/>
                    <a:pt x="14314" y="114"/>
                    <a:pt x="14165" y="320"/>
                  </a:cubicBezTo>
                  <a:cubicBezTo>
                    <a:pt x="13952" y="624"/>
                    <a:pt x="13982" y="959"/>
                    <a:pt x="14165" y="1232"/>
                  </a:cubicBezTo>
                  <a:lnTo>
                    <a:pt x="13496" y="2235"/>
                  </a:lnTo>
                  <a:cubicBezTo>
                    <a:pt x="12493" y="2266"/>
                    <a:pt x="11520" y="2448"/>
                    <a:pt x="10608" y="2843"/>
                  </a:cubicBezTo>
                  <a:lnTo>
                    <a:pt x="10578" y="2843"/>
                  </a:lnTo>
                  <a:cubicBezTo>
                    <a:pt x="9210" y="3390"/>
                    <a:pt x="8025" y="4363"/>
                    <a:pt x="7143" y="5548"/>
                  </a:cubicBezTo>
                  <a:lnTo>
                    <a:pt x="5563" y="7828"/>
                  </a:lnTo>
                  <a:cubicBezTo>
                    <a:pt x="3678" y="7950"/>
                    <a:pt x="2006" y="8922"/>
                    <a:pt x="942" y="10442"/>
                  </a:cubicBezTo>
                  <a:lnTo>
                    <a:pt x="31" y="11719"/>
                  </a:lnTo>
                  <a:cubicBezTo>
                    <a:pt x="0" y="11810"/>
                    <a:pt x="0" y="11840"/>
                    <a:pt x="0" y="11901"/>
                  </a:cubicBezTo>
                  <a:cubicBezTo>
                    <a:pt x="31" y="11992"/>
                    <a:pt x="91" y="12023"/>
                    <a:pt x="122" y="12053"/>
                  </a:cubicBezTo>
                  <a:lnTo>
                    <a:pt x="1976" y="13360"/>
                  </a:lnTo>
                  <a:cubicBezTo>
                    <a:pt x="2067" y="13390"/>
                    <a:pt x="2098" y="13390"/>
                    <a:pt x="2128" y="13390"/>
                  </a:cubicBezTo>
                  <a:cubicBezTo>
                    <a:pt x="2219" y="13390"/>
                    <a:pt x="2280" y="13360"/>
                    <a:pt x="2310" y="13269"/>
                  </a:cubicBezTo>
                  <a:lnTo>
                    <a:pt x="2918" y="12418"/>
                  </a:lnTo>
                  <a:lnTo>
                    <a:pt x="4742" y="13694"/>
                  </a:lnTo>
                  <a:lnTo>
                    <a:pt x="4134" y="14576"/>
                  </a:lnTo>
                  <a:cubicBezTo>
                    <a:pt x="4104" y="14697"/>
                    <a:pt x="4104" y="14849"/>
                    <a:pt x="4225" y="14910"/>
                  </a:cubicBezTo>
                  <a:lnTo>
                    <a:pt x="5107" y="15518"/>
                  </a:lnTo>
                  <a:cubicBezTo>
                    <a:pt x="5167" y="15548"/>
                    <a:pt x="5198" y="15548"/>
                    <a:pt x="5259" y="15548"/>
                  </a:cubicBezTo>
                  <a:lnTo>
                    <a:pt x="5289" y="15548"/>
                  </a:lnTo>
                  <a:cubicBezTo>
                    <a:pt x="5350" y="15518"/>
                    <a:pt x="5411" y="15488"/>
                    <a:pt x="5441" y="15457"/>
                  </a:cubicBezTo>
                  <a:lnTo>
                    <a:pt x="6049" y="14576"/>
                  </a:lnTo>
                  <a:lnTo>
                    <a:pt x="7873" y="15852"/>
                  </a:lnTo>
                  <a:lnTo>
                    <a:pt x="7265" y="16734"/>
                  </a:lnTo>
                  <a:cubicBezTo>
                    <a:pt x="7234" y="16795"/>
                    <a:pt x="7234" y="16855"/>
                    <a:pt x="7234" y="16916"/>
                  </a:cubicBezTo>
                  <a:cubicBezTo>
                    <a:pt x="7265" y="17007"/>
                    <a:pt x="7295" y="17038"/>
                    <a:pt x="7326" y="17068"/>
                  </a:cubicBezTo>
                  <a:lnTo>
                    <a:pt x="9210" y="18375"/>
                  </a:lnTo>
                  <a:cubicBezTo>
                    <a:pt x="9271" y="18406"/>
                    <a:pt x="9332" y="18406"/>
                    <a:pt x="9362" y="18406"/>
                  </a:cubicBezTo>
                  <a:cubicBezTo>
                    <a:pt x="9423" y="18406"/>
                    <a:pt x="9514" y="18375"/>
                    <a:pt x="9544" y="18284"/>
                  </a:cubicBezTo>
                  <a:lnTo>
                    <a:pt x="10456" y="17007"/>
                  </a:lnTo>
                  <a:cubicBezTo>
                    <a:pt x="11520" y="15488"/>
                    <a:pt x="11824" y="13573"/>
                    <a:pt x="11338" y="11810"/>
                  </a:cubicBezTo>
                  <a:lnTo>
                    <a:pt x="12858" y="9561"/>
                  </a:lnTo>
                  <a:cubicBezTo>
                    <a:pt x="13709" y="8314"/>
                    <a:pt x="14225" y="6886"/>
                    <a:pt x="14286" y="5427"/>
                  </a:cubicBezTo>
                  <a:lnTo>
                    <a:pt x="14286" y="5366"/>
                  </a:lnTo>
                  <a:cubicBezTo>
                    <a:pt x="14317" y="4393"/>
                    <a:pt x="14225" y="3390"/>
                    <a:pt x="13861" y="2448"/>
                  </a:cubicBezTo>
                  <a:lnTo>
                    <a:pt x="14560" y="1475"/>
                  </a:lnTo>
                  <a:cubicBezTo>
                    <a:pt x="14621" y="1506"/>
                    <a:pt x="14712" y="1506"/>
                    <a:pt x="14773" y="1506"/>
                  </a:cubicBezTo>
                  <a:lnTo>
                    <a:pt x="14924" y="1506"/>
                  </a:lnTo>
                  <a:cubicBezTo>
                    <a:pt x="15137" y="1475"/>
                    <a:pt x="15320" y="1354"/>
                    <a:pt x="15441" y="1202"/>
                  </a:cubicBezTo>
                  <a:cubicBezTo>
                    <a:pt x="15532" y="1050"/>
                    <a:pt x="15593" y="807"/>
                    <a:pt x="15532" y="624"/>
                  </a:cubicBezTo>
                  <a:cubicBezTo>
                    <a:pt x="15502" y="442"/>
                    <a:pt x="15380" y="259"/>
                    <a:pt x="15228" y="138"/>
                  </a:cubicBezTo>
                  <a:cubicBezTo>
                    <a:pt x="15100" y="45"/>
                    <a:pt x="14949" y="1"/>
                    <a:pt x="14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096;p49">
              <a:extLst>
                <a:ext uri="{FF2B5EF4-FFF2-40B4-BE49-F238E27FC236}">
                  <a16:creationId xmlns:a16="http://schemas.microsoft.com/office/drawing/2014/main" id="{B0F1ACDC-D1A8-058E-9153-AE499F8D3A54}"/>
                </a:ext>
              </a:extLst>
            </p:cNvPr>
            <p:cNvSpPr/>
            <p:nvPr/>
          </p:nvSpPr>
          <p:spPr>
            <a:xfrm>
              <a:off x="1991200" y="2439600"/>
              <a:ext cx="101850" cy="90300"/>
            </a:xfrm>
            <a:custGeom>
              <a:avLst/>
              <a:gdLst/>
              <a:ahLst/>
              <a:cxnLst/>
              <a:rect l="l" t="t" r="r" b="b"/>
              <a:pathLst>
                <a:path w="4074" h="3612" extrusionOk="0">
                  <a:moveTo>
                    <a:pt x="2097" y="420"/>
                  </a:moveTo>
                  <a:cubicBezTo>
                    <a:pt x="2189" y="420"/>
                    <a:pt x="2280" y="420"/>
                    <a:pt x="2371" y="450"/>
                  </a:cubicBezTo>
                  <a:lnTo>
                    <a:pt x="2401" y="450"/>
                  </a:lnTo>
                  <a:cubicBezTo>
                    <a:pt x="2432" y="450"/>
                    <a:pt x="2492" y="480"/>
                    <a:pt x="2523" y="480"/>
                  </a:cubicBezTo>
                  <a:cubicBezTo>
                    <a:pt x="2553" y="480"/>
                    <a:pt x="2553" y="511"/>
                    <a:pt x="2584" y="511"/>
                  </a:cubicBezTo>
                  <a:cubicBezTo>
                    <a:pt x="2584" y="511"/>
                    <a:pt x="2644" y="572"/>
                    <a:pt x="2675" y="572"/>
                  </a:cubicBezTo>
                  <a:cubicBezTo>
                    <a:pt x="2705" y="602"/>
                    <a:pt x="2796" y="632"/>
                    <a:pt x="2827" y="663"/>
                  </a:cubicBezTo>
                  <a:cubicBezTo>
                    <a:pt x="3404" y="1119"/>
                    <a:pt x="3556" y="1939"/>
                    <a:pt x="3131" y="2547"/>
                  </a:cubicBezTo>
                  <a:cubicBezTo>
                    <a:pt x="3100" y="2608"/>
                    <a:pt x="3040" y="2639"/>
                    <a:pt x="2979" y="2730"/>
                  </a:cubicBezTo>
                  <a:cubicBezTo>
                    <a:pt x="2888" y="2851"/>
                    <a:pt x="2796" y="2882"/>
                    <a:pt x="2675" y="2942"/>
                  </a:cubicBezTo>
                  <a:cubicBezTo>
                    <a:pt x="2644" y="2942"/>
                    <a:pt x="2644" y="3003"/>
                    <a:pt x="2584" y="3003"/>
                  </a:cubicBezTo>
                  <a:cubicBezTo>
                    <a:pt x="2553" y="3003"/>
                    <a:pt x="2523" y="3034"/>
                    <a:pt x="2462" y="3034"/>
                  </a:cubicBezTo>
                  <a:cubicBezTo>
                    <a:pt x="2432" y="3064"/>
                    <a:pt x="2401" y="3064"/>
                    <a:pt x="2371" y="3064"/>
                  </a:cubicBezTo>
                  <a:cubicBezTo>
                    <a:pt x="2310" y="3094"/>
                    <a:pt x="2280" y="3094"/>
                    <a:pt x="2249" y="3094"/>
                  </a:cubicBezTo>
                  <a:lnTo>
                    <a:pt x="1824" y="3094"/>
                  </a:lnTo>
                  <a:cubicBezTo>
                    <a:pt x="1793" y="3064"/>
                    <a:pt x="1793" y="3064"/>
                    <a:pt x="1763" y="3064"/>
                  </a:cubicBezTo>
                  <a:cubicBezTo>
                    <a:pt x="1702" y="3064"/>
                    <a:pt x="1641" y="3064"/>
                    <a:pt x="1611" y="3034"/>
                  </a:cubicBezTo>
                  <a:cubicBezTo>
                    <a:pt x="1550" y="3003"/>
                    <a:pt x="1550" y="3003"/>
                    <a:pt x="1520" y="3003"/>
                  </a:cubicBezTo>
                  <a:lnTo>
                    <a:pt x="1307" y="2882"/>
                  </a:lnTo>
                  <a:cubicBezTo>
                    <a:pt x="699" y="2426"/>
                    <a:pt x="547" y="1635"/>
                    <a:pt x="1003" y="967"/>
                  </a:cubicBezTo>
                  <a:cubicBezTo>
                    <a:pt x="1277" y="602"/>
                    <a:pt x="1672" y="420"/>
                    <a:pt x="2097" y="420"/>
                  </a:cubicBezTo>
                  <a:close/>
                  <a:moveTo>
                    <a:pt x="2045" y="1"/>
                  </a:moveTo>
                  <a:cubicBezTo>
                    <a:pt x="1483" y="1"/>
                    <a:pt x="933" y="268"/>
                    <a:pt x="578" y="754"/>
                  </a:cubicBezTo>
                  <a:cubicBezTo>
                    <a:pt x="0" y="1544"/>
                    <a:pt x="182" y="2699"/>
                    <a:pt x="1033" y="3246"/>
                  </a:cubicBezTo>
                  <a:cubicBezTo>
                    <a:pt x="1337" y="3490"/>
                    <a:pt x="1672" y="3611"/>
                    <a:pt x="2067" y="3611"/>
                  </a:cubicBezTo>
                  <a:cubicBezTo>
                    <a:pt x="2158" y="3611"/>
                    <a:pt x="2249" y="3550"/>
                    <a:pt x="2371" y="3550"/>
                  </a:cubicBezTo>
                  <a:cubicBezTo>
                    <a:pt x="2827" y="3490"/>
                    <a:pt x="3252" y="3216"/>
                    <a:pt x="3496" y="2851"/>
                  </a:cubicBezTo>
                  <a:cubicBezTo>
                    <a:pt x="4073" y="2000"/>
                    <a:pt x="3891" y="906"/>
                    <a:pt x="3070" y="328"/>
                  </a:cubicBezTo>
                  <a:cubicBezTo>
                    <a:pt x="2754" y="106"/>
                    <a:pt x="2397" y="1"/>
                    <a:pt x="20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97;p49">
              <a:extLst>
                <a:ext uri="{FF2B5EF4-FFF2-40B4-BE49-F238E27FC236}">
                  <a16:creationId xmlns:a16="http://schemas.microsoft.com/office/drawing/2014/main" id="{05CDC011-77CA-881B-A771-DC6AB65CD811}"/>
                </a:ext>
              </a:extLst>
            </p:cNvPr>
            <p:cNvSpPr/>
            <p:nvPr/>
          </p:nvSpPr>
          <p:spPr>
            <a:xfrm>
              <a:off x="1796650" y="2744500"/>
              <a:ext cx="151250" cy="209400"/>
            </a:xfrm>
            <a:custGeom>
              <a:avLst/>
              <a:gdLst/>
              <a:ahLst/>
              <a:cxnLst/>
              <a:rect l="l" t="t" r="r" b="b"/>
              <a:pathLst>
                <a:path w="6050" h="8376" extrusionOk="0">
                  <a:moveTo>
                    <a:pt x="5757" y="0"/>
                  </a:moveTo>
                  <a:cubicBezTo>
                    <a:pt x="5671" y="0"/>
                    <a:pt x="5604" y="27"/>
                    <a:pt x="5563" y="108"/>
                  </a:cubicBezTo>
                  <a:lnTo>
                    <a:pt x="92" y="8011"/>
                  </a:lnTo>
                  <a:cubicBezTo>
                    <a:pt x="1" y="8133"/>
                    <a:pt x="31" y="8285"/>
                    <a:pt x="153" y="8346"/>
                  </a:cubicBezTo>
                  <a:cubicBezTo>
                    <a:pt x="183" y="8376"/>
                    <a:pt x="214" y="8376"/>
                    <a:pt x="305" y="8376"/>
                  </a:cubicBezTo>
                  <a:cubicBezTo>
                    <a:pt x="365" y="8376"/>
                    <a:pt x="457" y="8346"/>
                    <a:pt x="487" y="8285"/>
                  </a:cubicBezTo>
                  <a:lnTo>
                    <a:pt x="5958" y="382"/>
                  </a:lnTo>
                  <a:cubicBezTo>
                    <a:pt x="6049" y="260"/>
                    <a:pt x="6019" y="108"/>
                    <a:pt x="5898" y="17"/>
                  </a:cubicBezTo>
                  <a:cubicBezTo>
                    <a:pt x="5847" y="7"/>
                    <a:pt x="5800" y="0"/>
                    <a:pt x="5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098;p49">
              <a:extLst>
                <a:ext uri="{FF2B5EF4-FFF2-40B4-BE49-F238E27FC236}">
                  <a16:creationId xmlns:a16="http://schemas.microsoft.com/office/drawing/2014/main" id="{D0FF58E5-8293-B526-609F-6B2BF94F6F7F}"/>
                </a:ext>
              </a:extLst>
            </p:cNvPr>
            <p:cNvSpPr/>
            <p:nvPr/>
          </p:nvSpPr>
          <p:spPr>
            <a:xfrm>
              <a:off x="1694075" y="2755550"/>
              <a:ext cx="175550" cy="247000"/>
            </a:xfrm>
            <a:custGeom>
              <a:avLst/>
              <a:gdLst/>
              <a:ahLst/>
              <a:cxnLst/>
              <a:rect l="l" t="t" r="r" b="b"/>
              <a:pathLst>
                <a:path w="7022" h="9880" extrusionOk="0">
                  <a:moveTo>
                    <a:pt x="6802" y="1"/>
                  </a:moveTo>
                  <a:cubicBezTo>
                    <a:pt x="6714" y="1"/>
                    <a:pt x="6627" y="41"/>
                    <a:pt x="6566" y="122"/>
                  </a:cubicBezTo>
                  <a:lnTo>
                    <a:pt x="92" y="9514"/>
                  </a:lnTo>
                  <a:cubicBezTo>
                    <a:pt x="0" y="9606"/>
                    <a:pt x="31" y="9758"/>
                    <a:pt x="152" y="9849"/>
                  </a:cubicBezTo>
                  <a:cubicBezTo>
                    <a:pt x="183" y="9879"/>
                    <a:pt x="243" y="9879"/>
                    <a:pt x="304" y="9879"/>
                  </a:cubicBezTo>
                  <a:cubicBezTo>
                    <a:pt x="395" y="9879"/>
                    <a:pt x="456" y="9849"/>
                    <a:pt x="487" y="9758"/>
                  </a:cubicBezTo>
                  <a:lnTo>
                    <a:pt x="6991" y="396"/>
                  </a:lnTo>
                  <a:cubicBezTo>
                    <a:pt x="7022" y="274"/>
                    <a:pt x="6991" y="122"/>
                    <a:pt x="6931" y="31"/>
                  </a:cubicBezTo>
                  <a:cubicBezTo>
                    <a:pt x="6890" y="11"/>
                    <a:pt x="6846" y="1"/>
                    <a:pt x="6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099;p49">
              <a:extLst>
                <a:ext uri="{FF2B5EF4-FFF2-40B4-BE49-F238E27FC236}">
                  <a16:creationId xmlns:a16="http://schemas.microsoft.com/office/drawing/2014/main" id="{7959E082-510A-521B-6776-6D3FD2B2F33D}"/>
                </a:ext>
              </a:extLst>
            </p:cNvPr>
            <p:cNvSpPr/>
            <p:nvPr/>
          </p:nvSpPr>
          <p:spPr>
            <a:xfrm>
              <a:off x="1791325" y="2693975"/>
              <a:ext cx="69175" cy="91250"/>
            </a:xfrm>
            <a:custGeom>
              <a:avLst/>
              <a:gdLst/>
              <a:ahLst/>
              <a:cxnLst/>
              <a:rect l="l" t="t" r="r" b="b"/>
              <a:pathLst>
                <a:path w="2767" h="3650" extrusionOk="0">
                  <a:moveTo>
                    <a:pt x="2480" y="0"/>
                  </a:moveTo>
                  <a:cubicBezTo>
                    <a:pt x="2397" y="0"/>
                    <a:pt x="2320" y="34"/>
                    <a:pt x="2281" y="93"/>
                  </a:cubicBezTo>
                  <a:lnTo>
                    <a:pt x="62" y="3254"/>
                  </a:lnTo>
                  <a:cubicBezTo>
                    <a:pt x="1" y="3376"/>
                    <a:pt x="31" y="3528"/>
                    <a:pt x="153" y="3619"/>
                  </a:cubicBezTo>
                  <a:cubicBezTo>
                    <a:pt x="183" y="3649"/>
                    <a:pt x="214" y="3649"/>
                    <a:pt x="305" y="3649"/>
                  </a:cubicBezTo>
                  <a:cubicBezTo>
                    <a:pt x="366" y="3649"/>
                    <a:pt x="457" y="3619"/>
                    <a:pt x="487" y="3528"/>
                  </a:cubicBezTo>
                  <a:lnTo>
                    <a:pt x="2676" y="366"/>
                  </a:lnTo>
                  <a:cubicBezTo>
                    <a:pt x="2767" y="245"/>
                    <a:pt x="2737" y="123"/>
                    <a:pt x="2615" y="32"/>
                  </a:cubicBezTo>
                  <a:cubicBezTo>
                    <a:pt x="2572" y="10"/>
                    <a:pt x="2525" y="0"/>
                    <a:pt x="24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00;p49">
              <a:extLst>
                <a:ext uri="{FF2B5EF4-FFF2-40B4-BE49-F238E27FC236}">
                  <a16:creationId xmlns:a16="http://schemas.microsoft.com/office/drawing/2014/main" id="{FAE6CE47-F45E-89DF-25B0-38DB9364ADA9}"/>
                </a:ext>
              </a:extLst>
            </p:cNvPr>
            <p:cNvSpPr/>
            <p:nvPr/>
          </p:nvSpPr>
          <p:spPr>
            <a:xfrm>
              <a:off x="1697100" y="2823950"/>
              <a:ext cx="63100" cy="83600"/>
            </a:xfrm>
            <a:custGeom>
              <a:avLst/>
              <a:gdLst/>
              <a:ahLst/>
              <a:cxnLst/>
              <a:rect l="l" t="t" r="r" b="b"/>
              <a:pathLst>
                <a:path w="2524" h="3344" extrusionOk="0">
                  <a:moveTo>
                    <a:pt x="2274" y="0"/>
                  </a:moveTo>
                  <a:cubicBezTo>
                    <a:pt x="2186" y="0"/>
                    <a:pt x="2098" y="41"/>
                    <a:pt x="2037" y="122"/>
                  </a:cubicBezTo>
                  <a:lnTo>
                    <a:pt x="62" y="2979"/>
                  </a:lnTo>
                  <a:cubicBezTo>
                    <a:pt x="1" y="3070"/>
                    <a:pt x="31" y="3222"/>
                    <a:pt x="153" y="3313"/>
                  </a:cubicBezTo>
                  <a:cubicBezTo>
                    <a:pt x="214" y="3313"/>
                    <a:pt x="274" y="3344"/>
                    <a:pt x="305" y="3344"/>
                  </a:cubicBezTo>
                  <a:cubicBezTo>
                    <a:pt x="366" y="3344"/>
                    <a:pt x="457" y="3313"/>
                    <a:pt x="487" y="3222"/>
                  </a:cubicBezTo>
                  <a:lnTo>
                    <a:pt x="2463" y="395"/>
                  </a:lnTo>
                  <a:cubicBezTo>
                    <a:pt x="2524" y="274"/>
                    <a:pt x="2493" y="122"/>
                    <a:pt x="2402" y="31"/>
                  </a:cubicBezTo>
                  <a:cubicBezTo>
                    <a:pt x="2362" y="10"/>
                    <a:pt x="2318" y="0"/>
                    <a:pt x="2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01;p49">
              <a:extLst>
                <a:ext uri="{FF2B5EF4-FFF2-40B4-BE49-F238E27FC236}">
                  <a16:creationId xmlns:a16="http://schemas.microsoft.com/office/drawing/2014/main" id="{9137ECA8-C613-BAEC-070F-933C3AFD3A5B}"/>
                </a:ext>
              </a:extLst>
            </p:cNvPr>
            <p:cNvSpPr/>
            <p:nvPr/>
          </p:nvSpPr>
          <p:spPr>
            <a:xfrm>
              <a:off x="1702425" y="2719475"/>
              <a:ext cx="80575" cy="108300"/>
            </a:xfrm>
            <a:custGeom>
              <a:avLst/>
              <a:gdLst/>
              <a:ahLst/>
              <a:cxnLst/>
              <a:rect l="l" t="t" r="r" b="b"/>
              <a:pathLst>
                <a:path w="3223" h="4332" extrusionOk="0">
                  <a:moveTo>
                    <a:pt x="2967" y="0"/>
                  </a:moveTo>
                  <a:cubicBezTo>
                    <a:pt x="2881" y="0"/>
                    <a:pt x="2796" y="47"/>
                    <a:pt x="2736" y="106"/>
                  </a:cubicBezTo>
                  <a:lnTo>
                    <a:pt x="92" y="3936"/>
                  </a:lnTo>
                  <a:cubicBezTo>
                    <a:pt x="1" y="4058"/>
                    <a:pt x="61" y="4210"/>
                    <a:pt x="153" y="4301"/>
                  </a:cubicBezTo>
                  <a:cubicBezTo>
                    <a:pt x="213" y="4331"/>
                    <a:pt x="244" y="4331"/>
                    <a:pt x="305" y="4331"/>
                  </a:cubicBezTo>
                  <a:cubicBezTo>
                    <a:pt x="396" y="4331"/>
                    <a:pt x="457" y="4301"/>
                    <a:pt x="517" y="4210"/>
                  </a:cubicBezTo>
                  <a:lnTo>
                    <a:pt x="3162" y="380"/>
                  </a:lnTo>
                  <a:cubicBezTo>
                    <a:pt x="3223" y="258"/>
                    <a:pt x="3192" y="106"/>
                    <a:pt x="3101" y="45"/>
                  </a:cubicBezTo>
                  <a:cubicBezTo>
                    <a:pt x="3059" y="14"/>
                    <a:pt x="3013" y="0"/>
                    <a:pt x="29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1109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DF000-2894-DAD2-5D72-9CCEAC48A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516"/>
            <a:ext cx="7704000" cy="572700"/>
          </a:xfrm>
        </p:spPr>
        <p:txBody>
          <a:bodyPr/>
          <a:lstStyle/>
          <a:p>
            <a:r>
              <a:rPr lang="en-ID" dirty="0"/>
              <a:t>Flowchart 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9404B0-4508-0734-115F-42FC85D5A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472" y="585216"/>
            <a:ext cx="5228392" cy="449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48632"/>
      </p:ext>
    </p:extLst>
  </p:cSld>
  <p:clrMapOvr>
    <a:masterClrMapping/>
  </p:clrMapOvr>
</p:sld>
</file>

<file path=ppt/theme/theme1.xml><?xml version="1.0" encoding="utf-8"?>
<a:theme xmlns:a="http://schemas.openxmlformats.org/drawingml/2006/main" name="Search Engine Ranking Project Proposal by Slidesgo">
  <a:themeElements>
    <a:clrScheme name="Simple Light">
      <a:dk1>
        <a:srgbClr val="0C528A"/>
      </a:dk1>
      <a:lt1>
        <a:srgbClr val="CBEEFC"/>
      </a:lt1>
      <a:dk2>
        <a:srgbClr val="4FC7E0"/>
      </a:dk2>
      <a:lt2>
        <a:srgbClr val="0D90AD"/>
      </a:lt2>
      <a:accent1>
        <a:srgbClr val="096B81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C528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305</Words>
  <Application>Microsoft Office PowerPoint</Application>
  <PresentationFormat>On-screen Show (16:9)</PresentationFormat>
  <Paragraphs>25</Paragraphs>
  <Slides>11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Anaheim</vt:lpstr>
      <vt:lpstr>Nunito Light</vt:lpstr>
      <vt:lpstr>Alexandria</vt:lpstr>
      <vt:lpstr>Arial</vt:lpstr>
      <vt:lpstr>Open Sans</vt:lpstr>
      <vt:lpstr>Fira Sans</vt:lpstr>
      <vt:lpstr>Search Engine Ranking Project Proposal by Slidesgo</vt:lpstr>
      <vt:lpstr>KELOMPOK 3</vt:lpstr>
      <vt:lpstr>DASAR MIKROPROSESSOR</vt:lpstr>
      <vt:lpstr>Sensor Hujan</vt:lpstr>
      <vt:lpstr>Skema Rangkaian</vt:lpstr>
      <vt:lpstr>DIAGRAM</vt:lpstr>
      <vt:lpstr>PowerPoint Presentation</vt:lpstr>
      <vt:lpstr>STEPDOWN LM 2596</vt:lpstr>
      <vt:lpstr>DRIVER L298N</vt:lpstr>
      <vt:lpstr>Flowchart </vt:lpstr>
      <vt:lpstr>VIDEO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DASAR MIKROPROSESSOR</dc:title>
  <dc:creator>Mahesa Arya</dc:creator>
  <cp:lastModifiedBy>Mahesa Arya Izza Dilatfa</cp:lastModifiedBy>
  <cp:revision>4</cp:revision>
  <dcterms:modified xsi:type="dcterms:W3CDTF">2024-01-12T03:27:37Z</dcterms:modified>
</cp:coreProperties>
</file>